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</p:sldMasterIdLst>
  <p:sldIdLst>
    <p:sldId id="256" r:id="rId2"/>
  </p:sldIdLst>
  <p:sldSz cx="9144000" cy="6858000" type="screen4x3"/>
  <p:notesSz cx="6858000" cy="9144000"/>
  <p:embeddedFontLst>
    <p:embeddedFont>
      <p:font typeface="Lato Light" panose="020F0302020204030203" pitchFamily="34" charset="0"/>
      <p:regular r:id="rId3"/>
      <p:italic r:id="rId4"/>
    </p:embeddedFont>
    <p:embeddedFont>
      <p:font typeface="Playfair Display" panose="000005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4DF160-12CB-45F9-9F7C-E6F27E4E8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5DB22-F96B-4C4E-AC05-9C6FB2612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ACF43E0-DB0B-463B-A650-CE441563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217" y="1111369"/>
            <a:ext cx="4359564" cy="15654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0CB43CC-8BFF-4222-9DA2-BF6B6B5B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82" y="4932068"/>
            <a:ext cx="1533236" cy="15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C4D07-218E-452F-8BA1-B4A33D6B2A70}"/>
              </a:ext>
            </a:extLst>
          </p:cNvPr>
          <p:cNvSpPr txBox="1"/>
          <p:nvPr/>
        </p:nvSpPr>
        <p:spPr>
          <a:xfrm>
            <a:off x="1468581" y="335102"/>
            <a:ext cx="6206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Playfair Display" panose="00000500000000000000" pitchFamily="2" charset="0"/>
              </a:rPr>
              <a:t>Equipping leaders to meet today's challenges</a:t>
            </a:r>
            <a:br>
              <a:rPr lang="en-US" sz="2000" b="1" i="1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r>
              <a:rPr lang="en-US" sz="2000" b="1" i="1" dirty="0">
                <a:solidFill>
                  <a:schemeClr val="bg1"/>
                </a:solidFill>
                <a:latin typeface="Playfair Display" panose="00000500000000000000" pitchFamily="2" charset="0"/>
              </a:rPr>
              <a:t>and tomorrow's opportunities!</a:t>
            </a:r>
          </a:p>
          <a:p>
            <a:pPr algn="ctr"/>
            <a:endParaRPr lang="en-US" sz="2000" b="1" i="1" dirty="0">
              <a:solidFill>
                <a:schemeClr val="bg1"/>
              </a:solidFill>
              <a:latin typeface="Playfair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71ED7-A55A-4626-B7A3-8D8C4D345503}"/>
              </a:ext>
            </a:extLst>
          </p:cNvPr>
          <p:cNvSpPr txBox="1"/>
          <p:nvPr/>
        </p:nvSpPr>
        <p:spPr>
          <a:xfrm>
            <a:off x="840509" y="3025558"/>
            <a:ext cx="7462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These 90-minute online leadership experiences are packed with incredible insights and takeaways from world-class leaders delivered conveniently on your mobile app or on your laptop.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A5219-5155-4126-A008-7A8EDF01F36C}"/>
              </a:ext>
            </a:extLst>
          </p:cNvPr>
          <p:cNvSpPr txBox="1"/>
          <p:nvPr/>
        </p:nvSpPr>
        <p:spPr>
          <a:xfrm>
            <a:off x="1080654" y="4213950"/>
            <a:ext cx="698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</a:rPr>
              <a:t>Join Leadercast's most popular learning series by scanning</a:t>
            </a:r>
          </a:p>
        </p:txBody>
      </p:sp>
    </p:spTree>
    <p:extLst>
      <p:ext uri="{BB962C8B-B14F-4D97-AF65-F5344CB8AC3E}">
        <p14:creationId xmlns:p14="http://schemas.microsoft.com/office/powerpoint/2010/main" val="234036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40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Lato Light</vt:lpstr>
      <vt:lpstr>Playfair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Sofia</dc:creator>
  <cp:lastModifiedBy>Ana Sofia</cp:lastModifiedBy>
  <cp:revision>4</cp:revision>
  <dcterms:created xsi:type="dcterms:W3CDTF">2022-04-13T23:50:04Z</dcterms:created>
  <dcterms:modified xsi:type="dcterms:W3CDTF">2022-04-14T00:10:15Z</dcterms:modified>
</cp:coreProperties>
</file>