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Helvetica 55 Roman" panose="020B0500000000000000" pitchFamily="34" charset="0"/>
      <p:regular r:id="rId9"/>
    </p:embeddedFont>
    <p:embeddedFont>
      <p:font typeface="HelveticaNeueLT Std Med" panose="020B0604020202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A628-B6A7-4F9C-BB30-B4ACC5CB40D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A841-DA9F-401C-A3B7-37F91070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8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A628-B6A7-4F9C-BB30-B4ACC5CB40D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A841-DA9F-401C-A3B7-37F91070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4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A628-B6A7-4F9C-BB30-B4ACC5CB40D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A841-DA9F-401C-A3B7-37F91070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5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A628-B6A7-4F9C-BB30-B4ACC5CB40D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A841-DA9F-401C-A3B7-37F91070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0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A628-B6A7-4F9C-BB30-B4ACC5CB40D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A841-DA9F-401C-A3B7-37F91070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4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A628-B6A7-4F9C-BB30-B4ACC5CB40D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A841-DA9F-401C-A3B7-37F91070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7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A628-B6A7-4F9C-BB30-B4ACC5CB40D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A841-DA9F-401C-A3B7-37F91070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1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A628-B6A7-4F9C-BB30-B4ACC5CB40D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A841-DA9F-401C-A3B7-37F91070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A628-B6A7-4F9C-BB30-B4ACC5CB40D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A841-DA9F-401C-A3B7-37F91070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6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A628-B6A7-4F9C-BB30-B4ACC5CB40D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A841-DA9F-401C-A3B7-37F91070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0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A628-B6A7-4F9C-BB30-B4ACC5CB40D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A841-DA9F-401C-A3B7-37F91070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3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FA628-B6A7-4F9C-BB30-B4ACC5CB40D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7A841-DA9F-401C-A3B7-37F91070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7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 descr="A picture containing building, floor, dome&#10;&#10;Description automatically generated">
            <a:extLst>
              <a:ext uri="{FF2B5EF4-FFF2-40B4-BE49-F238E27FC236}">
                <a16:creationId xmlns:a16="http://schemas.microsoft.com/office/drawing/2014/main" id="{2865C985-8C49-4152-86CD-4157841BE1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r="1314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EFD311F-C046-4481-B002-4B4CC23CB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24" y="112771"/>
            <a:ext cx="6516551" cy="2097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6B8F29-7C10-4C0D-B8B6-95478AC95079}"/>
              </a:ext>
            </a:extLst>
          </p:cNvPr>
          <p:cNvSpPr txBox="1"/>
          <p:nvPr/>
        </p:nvSpPr>
        <p:spPr>
          <a:xfrm>
            <a:off x="538570" y="2138974"/>
            <a:ext cx="4017963" cy="18004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700" spc="4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CEUs Available at Leadercast The One Thing!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1C3758-92D8-4569-9315-11B6233E0FF2}"/>
              </a:ext>
            </a:extLst>
          </p:cNvPr>
          <p:cNvSpPr/>
          <p:nvPr/>
        </p:nvSpPr>
        <p:spPr>
          <a:xfrm>
            <a:off x="0" y="4395789"/>
            <a:ext cx="9144000" cy="1042987"/>
          </a:xfrm>
          <a:prstGeom prst="rect">
            <a:avLst/>
          </a:prstGeom>
          <a:solidFill>
            <a:srgbClr val="60A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506CFD-23FF-4800-A173-B2AD503F796E}"/>
              </a:ext>
            </a:extLst>
          </p:cNvPr>
          <p:cNvSpPr txBox="1"/>
          <p:nvPr/>
        </p:nvSpPr>
        <p:spPr>
          <a:xfrm>
            <a:off x="4919828" y="2283896"/>
            <a:ext cx="1432765" cy="15311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spc="-2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SHRM (HR)</a:t>
            </a:r>
          </a:p>
          <a:p>
            <a:r>
              <a:rPr lang="en-US" sz="1900" spc="-20" dirty="0">
                <a:solidFill>
                  <a:schemeClr val="bg1"/>
                </a:solidFill>
                <a:latin typeface="Helvetica 55 Roman" panose="020B0500000000000000" pitchFamily="34" charset="0"/>
              </a:rPr>
              <a:t>5.0 hours</a:t>
            </a:r>
          </a:p>
          <a:p>
            <a:pPr>
              <a:spcBef>
                <a:spcPts val="2100"/>
              </a:spcBef>
            </a:pPr>
            <a:r>
              <a:rPr lang="en-US" sz="1900" spc="-2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HRCI (HR)</a:t>
            </a:r>
          </a:p>
          <a:p>
            <a:r>
              <a:rPr lang="en-US" sz="1900" spc="-20" dirty="0">
                <a:solidFill>
                  <a:schemeClr val="bg1"/>
                </a:solidFill>
                <a:latin typeface="Helvetica 55 Roman" panose="020B0500000000000000" pitchFamily="34" charset="0"/>
              </a:rPr>
              <a:t>4.5 hours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A0D06A-247F-4666-A202-FE90C6AE6C8A}"/>
              </a:ext>
            </a:extLst>
          </p:cNvPr>
          <p:cNvSpPr txBox="1"/>
          <p:nvPr/>
        </p:nvSpPr>
        <p:spPr>
          <a:xfrm>
            <a:off x="6868633" y="2283896"/>
            <a:ext cx="1923283" cy="15311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spc="-2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GCSU (General)</a:t>
            </a:r>
          </a:p>
          <a:p>
            <a:r>
              <a:rPr lang="en-US" sz="1900" spc="-20" dirty="0">
                <a:solidFill>
                  <a:schemeClr val="bg1"/>
                </a:solidFill>
                <a:latin typeface="Helvetica 55 Roman" panose="020B0500000000000000" pitchFamily="34" charset="0"/>
              </a:rPr>
              <a:t>.5/5 units</a:t>
            </a:r>
          </a:p>
          <a:p>
            <a:pPr>
              <a:spcBef>
                <a:spcPts val="2100"/>
              </a:spcBef>
            </a:pPr>
            <a:r>
              <a:rPr lang="en-US" sz="1900" spc="-2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GNA (Nursing)</a:t>
            </a:r>
          </a:p>
          <a:p>
            <a:r>
              <a:rPr lang="en-US" sz="1900" spc="-20" dirty="0">
                <a:solidFill>
                  <a:schemeClr val="bg1"/>
                </a:solidFill>
                <a:latin typeface="Helvetica 55 Roman" panose="020B0500000000000000" pitchFamily="34" charset="0"/>
              </a:rPr>
              <a:t>4.85 hours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47218D-D2C7-4699-AA99-E836D5C6E9EC}"/>
              </a:ext>
            </a:extLst>
          </p:cNvPr>
          <p:cNvSpPr txBox="1"/>
          <p:nvPr/>
        </p:nvSpPr>
        <p:spPr>
          <a:xfrm>
            <a:off x="2186615" y="4518035"/>
            <a:ext cx="5023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elvetica 55 Roman" panose="020B0500000000000000" pitchFamily="34" charset="0"/>
              </a:rPr>
              <a:t>Apply for CEUs at leadercast.com/the-one-thing-</a:t>
            </a:r>
            <a:r>
              <a:rPr lang="en-US" sz="1600" dirty="0" err="1">
                <a:solidFill>
                  <a:schemeClr val="bg1"/>
                </a:solidFill>
                <a:latin typeface="Helvetica 55 Roman" panose="020B0500000000000000" pitchFamily="34" charset="0"/>
              </a:rPr>
              <a:t>ceu</a:t>
            </a:r>
            <a:endParaRPr lang="en-US" sz="1600" dirty="0">
              <a:solidFill>
                <a:schemeClr val="bg1"/>
              </a:solidFill>
              <a:latin typeface="Helvetica 55 Roman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D860C8-59E6-47BC-B80E-3D9846719245}"/>
              </a:ext>
            </a:extLst>
          </p:cNvPr>
          <p:cNvSpPr txBox="1"/>
          <p:nvPr/>
        </p:nvSpPr>
        <p:spPr>
          <a:xfrm>
            <a:off x="2380836" y="4813546"/>
            <a:ext cx="463517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>
                <a:solidFill>
                  <a:schemeClr val="bg1"/>
                </a:solidFill>
                <a:latin typeface="HelveticaNeueLT Std Med" panose="020B0604020202020204" pitchFamily="34" charset="0"/>
              </a:rPr>
              <a:t>Use event code 1Thing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098E05-45B2-450B-8787-7EF07AE59BB5}"/>
              </a:ext>
            </a:extLst>
          </p:cNvPr>
          <p:cNvSpPr txBox="1"/>
          <p:nvPr/>
        </p:nvSpPr>
        <p:spPr>
          <a:xfrm>
            <a:off x="-2472778" y="5643190"/>
            <a:ext cx="14089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>
                    <a:alpha val="35000"/>
                  </a:schemeClr>
                </a:solidFill>
                <a:latin typeface="HelveticaNeueLT Std Med" panose="020B0604020202020204" pitchFamily="34" charset="0"/>
              </a:rPr>
              <a:t>ATTEND | LEARN | EARN</a:t>
            </a:r>
          </a:p>
        </p:txBody>
      </p:sp>
    </p:spTree>
    <p:extLst>
      <p:ext uri="{BB962C8B-B14F-4D97-AF65-F5344CB8AC3E}">
        <p14:creationId xmlns:p14="http://schemas.microsoft.com/office/powerpoint/2010/main" val="3416227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51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Arial</vt:lpstr>
      <vt:lpstr>HelveticaNeueLT Std Med</vt:lpstr>
      <vt:lpstr>Calibri Light</vt:lpstr>
      <vt:lpstr>Helvetica 55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Guilroi Ching Francisco</dc:creator>
  <cp:lastModifiedBy>Ian Guilroi Ching Francisco</cp:lastModifiedBy>
  <cp:revision>5</cp:revision>
  <dcterms:created xsi:type="dcterms:W3CDTF">2022-04-18T20:25:58Z</dcterms:created>
  <dcterms:modified xsi:type="dcterms:W3CDTF">2022-04-28T21:18:49Z</dcterms:modified>
</cp:coreProperties>
</file>