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802563" cy="5851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8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192" y="957646"/>
            <a:ext cx="6632179" cy="2037198"/>
          </a:xfrm>
        </p:spPr>
        <p:txBody>
          <a:bodyPr anchor="b"/>
          <a:lstStyle>
            <a:lvl1pPr algn="ctr">
              <a:defRPr sz="5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21" y="3073405"/>
            <a:ext cx="5851922" cy="1412764"/>
          </a:xfrm>
        </p:spPr>
        <p:txBody>
          <a:bodyPr/>
          <a:lstStyle>
            <a:lvl1pPr marL="0" indent="0" algn="ctr">
              <a:buNone/>
              <a:defRPr sz="2048"/>
            </a:lvl1pPr>
            <a:lvl2pPr marL="390083" indent="0" algn="ctr">
              <a:buNone/>
              <a:defRPr sz="1706"/>
            </a:lvl2pPr>
            <a:lvl3pPr marL="780166" indent="0" algn="ctr">
              <a:buNone/>
              <a:defRPr sz="1536"/>
            </a:lvl3pPr>
            <a:lvl4pPr marL="1170249" indent="0" algn="ctr">
              <a:buNone/>
              <a:defRPr sz="1365"/>
            </a:lvl4pPr>
            <a:lvl5pPr marL="1560332" indent="0" algn="ctr">
              <a:buNone/>
              <a:defRPr sz="1365"/>
            </a:lvl5pPr>
            <a:lvl6pPr marL="1950415" indent="0" algn="ctr">
              <a:buNone/>
              <a:defRPr sz="1365"/>
            </a:lvl6pPr>
            <a:lvl7pPr marL="2340498" indent="0" algn="ctr">
              <a:buNone/>
              <a:defRPr sz="1365"/>
            </a:lvl7pPr>
            <a:lvl8pPr marL="2730581" indent="0" algn="ctr">
              <a:buNone/>
              <a:defRPr sz="1365"/>
            </a:lvl8pPr>
            <a:lvl9pPr marL="3120664" indent="0" algn="ctr">
              <a:buNone/>
              <a:defRPr sz="136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E2EA-3E05-4C26-AA62-029B7AA7E848}" type="datetimeFigureOut">
              <a:rPr lang="en-US" smtClean="0"/>
              <a:t>4/21/22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E386-010F-435D-B92C-9CDF990D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8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E2EA-3E05-4C26-AA62-029B7AA7E848}" type="datetimeFigureOut">
              <a:rPr lang="en-US" smtClean="0"/>
              <a:t>4/21/22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E386-010F-435D-B92C-9CDF990D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3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83709" y="311540"/>
            <a:ext cx="1682428" cy="49588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427" y="311540"/>
            <a:ext cx="4949751" cy="49588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E2EA-3E05-4C26-AA62-029B7AA7E848}" type="datetimeFigureOut">
              <a:rPr lang="en-US" smtClean="0"/>
              <a:t>4/21/22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E386-010F-435D-B92C-9CDF990D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5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E2EA-3E05-4C26-AA62-029B7AA7E848}" type="datetimeFigureOut">
              <a:rPr lang="en-US" smtClean="0"/>
              <a:t>4/21/22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E386-010F-435D-B92C-9CDF990D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9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363" y="1458820"/>
            <a:ext cx="6729711" cy="2434071"/>
          </a:xfrm>
        </p:spPr>
        <p:txBody>
          <a:bodyPr anchor="b"/>
          <a:lstStyle>
            <a:lvl1pPr>
              <a:defRPr sz="5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363" y="3915918"/>
            <a:ext cx="6729711" cy="1280021"/>
          </a:xfrm>
        </p:spPr>
        <p:txBody>
          <a:bodyPr/>
          <a:lstStyle>
            <a:lvl1pPr marL="0" indent="0">
              <a:buNone/>
              <a:defRPr sz="2048">
                <a:solidFill>
                  <a:schemeClr val="tx1"/>
                </a:solidFill>
              </a:defRPr>
            </a:lvl1pPr>
            <a:lvl2pPr marL="390083" indent="0">
              <a:buNone/>
              <a:defRPr sz="1706">
                <a:solidFill>
                  <a:schemeClr val="tx1">
                    <a:tint val="75000"/>
                  </a:schemeClr>
                </a:solidFill>
              </a:defRPr>
            </a:lvl2pPr>
            <a:lvl3pPr marL="78016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3pPr>
            <a:lvl4pPr marL="1170249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4pPr>
            <a:lvl5pPr marL="1560332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5pPr>
            <a:lvl6pPr marL="1950415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6pPr>
            <a:lvl7pPr marL="2340498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7pPr>
            <a:lvl8pPr marL="2730581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8pPr>
            <a:lvl9pPr marL="3120664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E2EA-3E05-4C26-AA62-029B7AA7E848}" type="datetimeFigureOut">
              <a:rPr lang="en-US" smtClean="0"/>
              <a:t>4/21/22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E386-010F-435D-B92C-9CDF990D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1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426" y="1557698"/>
            <a:ext cx="3316089" cy="37127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048" y="1557698"/>
            <a:ext cx="3316089" cy="37127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E2EA-3E05-4C26-AA62-029B7AA7E848}" type="datetimeFigureOut">
              <a:rPr lang="en-US" smtClean="0"/>
              <a:t>4/21/22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E386-010F-435D-B92C-9CDF990D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8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42" y="311541"/>
            <a:ext cx="6729711" cy="1131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444" y="1434437"/>
            <a:ext cx="3300849" cy="702995"/>
          </a:xfrm>
        </p:spPr>
        <p:txBody>
          <a:bodyPr anchor="b"/>
          <a:lstStyle>
            <a:lvl1pPr marL="0" indent="0">
              <a:buNone/>
              <a:defRPr sz="2048" b="1"/>
            </a:lvl1pPr>
            <a:lvl2pPr marL="390083" indent="0">
              <a:buNone/>
              <a:defRPr sz="1706" b="1"/>
            </a:lvl2pPr>
            <a:lvl3pPr marL="780166" indent="0">
              <a:buNone/>
              <a:defRPr sz="1536" b="1"/>
            </a:lvl3pPr>
            <a:lvl4pPr marL="1170249" indent="0">
              <a:buNone/>
              <a:defRPr sz="1365" b="1"/>
            </a:lvl4pPr>
            <a:lvl5pPr marL="1560332" indent="0">
              <a:buNone/>
              <a:defRPr sz="1365" b="1"/>
            </a:lvl5pPr>
            <a:lvl6pPr marL="1950415" indent="0">
              <a:buNone/>
              <a:defRPr sz="1365" b="1"/>
            </a:lvl6pPr>
            <a:lvl7pPr marL="2340498" indent="0">
              <a:buNone/>
              <a:defRPr sz="1365" b="1"/>
            </a:lvl7pPr>
            <a:lvl8pPr marL="2730581" indent="0">
              <a:buNone/>
              <a:defRPr sz="1365" b="1"/>
            </a:lvl8pPr>
            <a:lvl9pPr marL="3120664" indent="0">
              <a:buNone/>
              <a:defRPr sz="13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444" y="2137432"/>
            <a:ext cx="3300849" cy="31438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0048" y="1434437"/>
            <a:ext cx="3317106" cy="702995"/>
          </a:xfrm>
        </p:spPr>
        <p:txBody>
          <a:bodyPr anchor="b"/>
          <a:lstStyle>
            <a:lvl1pPr marL="0" indent="0">
              <a:buNone/>
              <a:defRPr sz="2048" b="1"/>
            </a:lvl1pPr>
            <a:lvl2pPr marL="390083" indent="0">
              <a:buNone/>
              <a:defRPr sz="1706" b="1"/>
            </a:lvl2pPr>
            <a:lvl3pPr marL="780166" indent="0">
              <a:buNone/>
              <a:defRPr sz="1536" b="1"/>
            </a:lvl3pPr>
            <a:lvl4pPr marL="1170249" indent="0">
              <a:buNone/>
              <a:defRPr sz="1365" b="1"/>
            </a:lvl4pPr>
            <a:lvl5pPr marL="1560332" indent="0">
              <a:buNone/>
              <a:defRPr sz="1365" b="1"/>
            </a:lvl5pPr>
            <a:lvl6pPr marL="1950415" indent="0">
              <a:buNone/>
              <a:defRPr sz="1365" b="1"/>
            </a:lvl6pPr>
            <a:lvl7pPr marL="2340498" indent="0">
              <a:buNone/>
              <a:defRPr sz="1365" b="1"/>
            </a:lvl7pPr>
            <a:lvl8pPr marL="2730581" indent="0">
              <a:buNone/>
              <a:defRPr sz="1365" b="1"/>
            </a:lvl8pPr>
            <a:lvl9pPr marL="3120664" indent="0">
              <a:buNone/>
              <a:defRPr sz="13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50048" y="2137432"/>
            <a:ext cx="3317106" cy="31438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E2EA-3E05-4C26-AA62-029B7AA7E848}" type="datetimeFigureOut">
              <a:rPr lang="en-US" smtClean="0"/>
              <a:t>4/21/22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E386-010F-435D-B92C-9CDF990D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3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E2EA-3E05-4C26-AA62-029B7AA7E848}" type="datetimeFigureOut">
              <a:rPr lang="en-US" smtClean="0"/>
              <a:t>4/21/22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E386-010F-435D-B92C-9CDF990D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1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E2EA-3E05-4C26-AA62-029B7AA7E848}" type="datetimeFigureOut">
              <a:rPr lang="en-US" smtClean="0"/>
              <a:t>4/21/22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E386-010F-435D-B92C-9CDF990D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8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42" y="390102"/>
            <a:ext cx="2516530" cy="1365356"/>
          </a:xfrm>
        </p:spPr>
        <p:txBody>
          <a:bodyPr anchor="b"/>
          <a:lstStyle>
            <a:lvl1pPr>
              <a:defRPr sz="27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7105" y="842513"/>
            <a:ext cx="3950048" cy="4158375"/>
          </a:xfrm>
        </p:spPr>
        <p:txBody>
          <a:bodyPr/>
          <a:lstStyle>
            <a:lvl1pPr>
              <a:defRPr sz="2730"/>
            </a:lvl1pPr>
            <a:lvl2pPr>
              <a:defRPr sz="2389"/>
            </a:lvl2pPr>
            <a:lvl3pPr>
              <a:defRPr sz="2048"/>
            </a:lvl3pPr>
            <a:lvl4pPr>
              <a:defRPr sz="1706"/>
            </a:lvl4pPr>
            <a:lvl5pPr>
              <a:defRPr sz="1706"/>
            </a:lvl5pPr>
            <a:lvl6pPr>
              <a:defRPr sz="1706"/>
            </a:lvl6pPr>
            <a:lvl7pPr>
              <a:defRPr sz="1706"/>
            </a:lvl7pPr>
            <a:lvl8pPr>
              <a:defRPr sz="1706"/>
            </a:lvl8pPr>
            <a:lvl9pPr>
              <a:defRPr sz="17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442" y="1755458"/>
            <a:ext cx="2516530" cy="3252202"/>
          </a:xfrm>
        </p:spPr>
        <p:txBody>
          <a:bodyPr/>
          <a:lstStyle>
            <a:lvl1pPr marL="0" indent="0">
              <a:buNone/>
              <a:defRPr sz="1365"/>
            </a:lvl1pPr>
            <a:lvl2pPr marL="390083" indent="0">
              <a:buNone/>
              <a:defRPr sz="1194"/>
            </a:lvl2pPr>
            <a:lvl3pPr marL="780166" indent="0">
              <a:buNone/>
              <a:defRPr sz="1024"/>
            </a:lvl3pPr>
            <a:lvl4pPr marL="1170249" indent="0">
              <a:buNone/>
              <a:defRPr sz="853"/>
            </a:lvl4pPr>
            <a:lvl5pPr marL="1560332" indent="0">
              <a:buNone/>
              <a:defRPr sz="853"/>
            </a:lvl5pPr>
            <a:lvl6pPr marL="1950415" indent="0">
              <a:buNone/>
              <a:defRPr sz="853"/>
            </a:lvl6pPr>
            <a:lvl7pPr marL="2340498" indent="0">
              <a:buNone/>
              <a:defRPr sz="853"/>
            </a:lvl7pPr>
            <a:lvl8pPr marL="2730581" indent="0">
              <a:buNone/>
              <a:defRPr sz="853"/>
            </a:lvl8pPr>
            <a:lvl9pPr marL="3120664" indent="0">
              <a:buNone/>
              <a:defRPr sz="8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E2EA-3E05-4C26-AA62-029B7AA7E848}" type="datetimeFigureOut">
              <a:rPr lang="en-US" smtClean="0"/>
              <a:t>4/21/22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E386-010F-435D-B92C-9CDF990D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6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42" y="390102"/>
            <a:ext cx="2516530" cy="1365356"/>
          </a:xfrm>
        </p:spPr>
        <p:txBody>
          <a:bodyPr anchor="b"/>
          <a:lstStyle>
            <a:lvl1pPr>
              <a:defRPr sz="27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17105" y="842513"/>
            <a:ext cx="3950048" cy="4158375"/>
          </a:xfrm>
        </p:spPr>
        <p:txBody>
          <a:bodyPr anchor="t"/>
          <a:lstStyle>
            <a:lvl1pPr marL="0" indent="0">
              <a:buNone/>
              <a:defRPr sz="2730"/>
            </a:lvl1pPr>
            <a:lvl2pPr marL="390083" indent="0">
              <a:buNone/>
              <a:defRPr sz="2389"/>
            </a:lvl2pPr>
            <a:lvl3pPr marL="780166" indent="0">
              <a:buNone/>
              <a:defRPr sz="2048"/>
            </a:lvl3pPr>
            <a:lvl4pPr marL="1170249" indent="0">
              <a:buNone/>
              <a:defRPr sz="1706"/>
            </a:lvl4pPr>
            <a:lvl5pPr marL="1560332" indent="0">
              <a:buNone/>
              <a:defRPr sz="1706"/>
            </a:lvl5pPr>
            <a:lvl6pPr marL="1950415" indent="0">
              <a:buNone/>
              <a:defRPr sz="1706"/>
            </a:lvl6pPr>
            <a:lvl7pPr marL="2340498" indent="0">
              <a:buNone/>
              <a:defRPr sz="1706"/>
            </a:lvl7pPr>
            <a:lvl8pPr marL="2730581" indent="0">
              <a:buNone/>
              <a:defRPr sz="1706"/>
            </a:lvl8pPr>
            <a:lvl9pPr marL="3120664" indent="0">
              <a:buNone/>
              <a:defRPr sz="170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442" y="1755458"/>
            <a:ext cx="2516530" cy="3252202"/>
          </a:xfrm>
        </p:spPr>
        <p:txBody>
          <a:bodyPr/>
          <a:lstStyle>
            <a:lvl1pPr marL="0" indent="0">
              <a:buNone/>
              <a:defRPr sz="1365"/>
            </a:lvl1pPr>
            <a:lvl2pPr marL="390083" indent="0">
              <a:buNone/>
              <a:defRPr sz="1194"/>
            </a:lvl2pPr>
            <a:lvl3pPr marL="780166" indent="0">
              <a:buNone/>
              <a:defRPr sz="1024"/>
            </a:lvl3pPr>
            <a:lvl4pPr marL="1170249" indent="0">
              <a:buNone/>
              <a:defRPr sz="853"/>
            </a:lvl4pPr>
            <a:lvl5pPr marL="1560332" indent="0">
              <a:buNone/>
              <a:defRPr sz="853"/>
            </a:lvl5pPr>
            <a:lvl6pPr marL="1950415" indent="0">
              <a:buNone/>
              <a:defRPr sz="853"/>
            </a:lvl6pPr>
            <a:lvl7pPr marL="2340498" indent="0">
              <a:buNone/>
              <a:defRPr sz="853"/>
            </a:lvl7pPr>
            <a:lvl8pPr marL="2730581" indent="0">
              <a:buNone/>
              <a:defRPr sz="853"/>
            </a:lvl8pPr>
            <a:lvl9pPr marL="3120664" indent="0">
              <a:buNone/>
              <a:defRPr sz="8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E2EA-3E05-4C26-AA62-029B7AA7E848}" type="datetimeFigureOut">
              <a:rPr lang="en-US" smtClean="0"/>
              <a:t>4/21/22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E386-010F-435D-B92C-9CDF990D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3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6426" y="311541"/>
            <a:ext cx="6729711" cy="1131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426" y="1557698"/>
            <a:ext cx="6729711" cy="3712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426" y="5423498"/>
            <a:ext cx="1755577" cy="3115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AE2EA-3E05-4C26-AA62-029B7AA7E848}" type="datetimeFigureOut">
              <a:rPr lang="en-US" smtClean="0"/>
              <a:t>4/21/22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599" y="5423498"/>
            <a:ext cx="2633365" cy="3115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0560" y="5423498"/>
            <a:ext cx="1755577" cy="3115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7E386-010F-435D-B92C-9CDF990D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2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80166" rtl="0" eaLnBrk="1" latinLnBrk="0" hangingPunct="1">
        <a:lnSpc>
          <a:spcPct val="90000"/>
        </a:lnSpc>
        <a:spcBef>
          <a:spcPct val="0"/>
        </a:spcBef>
        <a:buNone/>
        <a:defRPr sz="37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042" indent="-195042" algn="l" defTabSz="780166" rtl="0" eaLnBrk="1" latinLnBrk="0" hangingPunct="1">
        <a:lnSpc>
          <a:spcPct val="90000"/>
        </a:lnSpc>
        <a:spcBef>
          <a:spcPts val="853"/>
        </a:spcBef>
        <a:buFont typeface="Arial" panose="020B0604020202020204" pitchFamily="34" charset="0"/>
        <a:buChar char="•"/>
        <a:defRPr sz="2389" kern="1200">
          <a:solidFill>
            <a:schemeClr val="tx1"/>
          </a:solidFill>
          <a:latin typeface="+mn-lt"/>
          <a:ea typeface="+mn-ea"/>
          <a:cs typeface="+mn-cs"/>
        </a:defRPr>
      </a:lvl1pPr>
      <a:lvl2pPr marL="585125" indent="-195042" algn="l" defTabSz="780166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2048" kern="1200">
          <a:solidFill>
            <a:schemeClr val="tx1"/>
          </a:solidFill>
          <a:latin typeface="+mn-lt"/>
          <a:ea typeface="+mn-ea"/>
          <a:cs typeface="+mn-cs"/>
        </a:defRPr>
      </a:lvl2pPr>
      <a:lvl3pPr marL="975208" indent="-195042" algn="l" defTabSz="780166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3pPr>
      <a:lvl4pPr marL="1365291" indent="-195042" algn="l" defTabSz="780166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4pPr>
      <a:lvl5pPr marL="1755374" indent="-195042" algn="l" defTabSz="780166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5pPr>
      <a:lvl6pPr marL="2145457" indent="-195042" algn="l" defTabSz="780166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6pPr>
      <a:lvl7pPr marL="2535540" indent="-195042" algn="l" defTabSz="780166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7pPr>
      <a:lvl8pPr marL="2925623" indent="-195042" algn="l" defTabSz="780166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8pPr>
      <a:lvl9pPr marL="3315706" indent="-195042" algn="l" defTabSz="780166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0166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1pPr>
      <a:lvl2pPr marL="390083" algn="l" defTabSz="780166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2pPr>
      <a:lvl3pPr marL="780166" algn="l" defTabSz="780166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3pPr>
      <a:lvl4pPr marL="1170249" algn="l" defTabSz="780166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4pPr>
      <a:lvl5pPr marL="1560332" algn="l" defTabSz="780166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5pPr>
      <a:lvl6pPr marL="1950415" algn="l" defTabSz="780166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6pPr>
      <a:lvl7pPr marL="2340498" algn="l" defTabSz="780166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7pPr>
      <a:lvl8pPr marL="2730581" algn="l" defTabSz="780166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8pPr>
      <a:lvl9pPr marL="3120664" algn="l" defTabSz="780166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26950AF1-06BC-42F5-A397-BDC6C88C2AC5}"/>
              </a:ext>
            </a:extLst>
          </p:cNvPr>
          <p:cNvSpPr/>
          <p:nvPr/>
        </p:nvSpPr>
        <p:spPr>
          <a:xfrm>
            <a:off x="1" y="1"/>
            <a:ext cx="7802562" cy="5884556"/>
          </a:xfrm>
          <a:prstGeom prst="rect">
            <a:avLst/>
          </a:prstGeom>
          <a:solidFill>
            <a:srgbClr val="F36A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B703D6-F6BB-4124-AA6D-0CD1C0A47289}"/>
              </a:ext>
            </a:extLst>
          </p:cNvPr>
          <p:cNvSpPr/>
          <p:nvPr/>
        </p:nvSpPr>
        <p:spPr>
          <a:xfrm>
            <a:off x="0" y="3324925"/>
            <a:ext cx="7802562" cy="2566946"/>
          </a:xfrm>
          <a:prstGeom prst="rect">
            <a:avLst/>
          </a:prstGeom>
          <a:gradFill>
            <a:gsLst>
              <a:gs pos="37000">
                <a:srgbClr val="202A5D">
                  <a:alpha val="0"/>
                </a:srgbClr>
              </a:gs>
              <a:gs pos="100000">
                <a:srgbClr val="202A5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5450AC-D9DD-4785-A75F-1B97D4D44602}"/>
              </a:ext>
            </a:extLst>
          </p:cNvPr>
          <p:cNvSpPr txBox="1"/>
          <p:nvPr/>
        </p:nvSpPr>
        <p:spPr>
          <a:xfrm>
            <a:off x="1646497" y="3996446"/>
            <a:ext cx="45095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i="0" dirty="0">
                <a:solidFill>
                  <a:schemeClr val="bg1"/>
                </a:solidFill>
                <a:effectLst/>
                <a:latin typeface="Source Sans Variable Black" panose="020B0303030403020204" pitchFamily="34" charset="0"/>
              </a:rPr>
              <a:t>Only $199/year </a:t>
            </a:r>
          </a:p>
          <a:p>
            <a:pPr algn="ctr"/>
            <a:r>
              <a:rPr lang="en-US" sz="1600" b="1" i="0" dirty="0">
                <a:solidFill>
                  <a:schemeClr val="bg1"/>
                </a:solidFill>
                <a:effectLst/>
                <a:latin typeface="Source Sans Variable Black" panose="020B0303030403020204" pitchFamily="34" charset="0"/>
              </a:rPr>
              <a:t>Use promo code 1Thing</a:t>
            </a:r>
            <a:endParaRPr lang="en-US" sz="1600" b="1" dirty="0">
              <a:solidFill>
                <a:schemeClr val="bg1"/>
              </a:solidFill>
              <a:latin typeface="Source Sans Variable Black" panose="020B0303030403020204" pitchFamily="34" charset="0"/>
            </a:endParaRPr>
          </a:p>
        </p:txBody>
      </p:sp>
      <p:pic>
        <p:nvPicPr>
          <p:cNvPr id="10" name="Picture 9" descr="Qr code&#10;&#10;Description automatically generated">
            <a:extLst>
              <a:ext uri="{FF2B5EF4-FFF2-40B4-BE49-F238E27FC236}">
                <a16:creationId xmlns:a16="http://schemas.microsoft.com/office/drawing/2014/main" id="{C7DFFF0B-3DBD-479A-AFC2-8A1B63215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613" y="3673858"/>
            <a:ext cx="1389602" cy="1389602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1B65C62C-2202-446E-9003-DBFC53FE6875}"/>
              </a:ext>
            </a:extLst>
          </p:cNvPr>
          <p:cNvSpPr/>
          <p:nvPr/>
        </p:nvSpPr>
        <p:spPr>
          <a:xfrm>
            <a:off x="-1551069" y="-2825435"/>
            <a:ext cx="3722254" cy="3722254"/>
          </a:xfrm>
          <a:prstGeom prst="ellipse">
            <a:avLst/>
          </a:prstGeom>
          <a:solidFill>
            <a:srgbClr val="202A5D"/>
          </a:solidFill>
          <a:ln>
            <a:noFill/>
          </a:ln>
          <a:effectLst>
            <a:outerShdw blurRad="1244600" sx="200000" sy="200000" algn="ctr" rotWithShape="0">
              <a:srgbClr val="202A5D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3AE1BC0-4BEC-46E5-B812-8825E7422E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15" y="395296"/>
            <a:ext cx="3603262" cy="741449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A650AB6C-30BE-40FE-9CFB-D344C9AB8C2E}"/>
              </a:ext>
            </a:extLst>
          </p:cNvPr>
          <p:cNvGrpSpPr/>
          <p:nvPr/>
        </p:nvGrpSpPr>
        <p:grpSpPr>
          <a:xfrm>
            <a:off x="509313" y="1568340"/>
            <a:ext cx="6702964" cy="1926934"/>
            <a:chOff x="482980" y="1666115"/>
            <a:chExt cx="13065932" cy="375612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71461E6-A7AB-4751-9FC3-6972F7AB4978}"/>
                </a:ext>
              </a:extLst>
            </p:cNvPr>
            <p:cNvSpPr/>
            <p:nvPr/>
          </p:nvSpPr>
          <p:spPr>
            <a:xfrm>
              <a:off x="4363050" y="3170368"/>
              <a:ext cx="646770" cy="479503"/>
            </a:xfrm>
            <a:prstGeom prst="rect">
              <a:avLst/>
            </a:prstGeom>
            <a:noFill/>
            <a:ln>
              <a:solidFill>
                <a:srgbClr val="202A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3A0DCC2-D626-461D-AF4E-F1656991C7FA}"/>
                </a:ext>
              </a:extLst>
            </p:cNvPr>
            <p:cNvSpPr/>
            <p:nvPr/>
          </p:nvSpPr>
          <p:spPr>
            <a:xfrm>
              <a:off x="9125550" y="3170368"/>
              <a:ext cx="646770" cy="479503"/>
            </a:xfrm>
            <a:prstGeom prst="rect">
              <a:avLst/>
            </a:prstGeom>
            <a:noFill/>
            <a:ln>
              <a:solidFill>
                <a:srgbClr val="202A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F6B36BB-1096-4FEE-9194-39DDCF0B88B9}"/>
                </a:ext>
              </a:extLst>
            </p:cNvPr>
            <p:cNvSpPr/>
            <p:nvPr/>
          </p:nvSpPr>
          <p:spPr>
            <a:xfrm>
              <a:off x="625049" y="1701754"/>
              <a:ext cx="3411149" cy="3411149"/>
            </a:xfrm>
            <a:prstGeom prst="ellipse">
              <a:avLst/>
            </a:prstGeom>
            <a:noFill/>
            <a:ln>
              <a:solidFill>
                <a:srgbClr val="202A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C57BD93-F104-4FAA-8719-DF03BAE403BE}"/>
                </a:ext>
              </a:extLst>
            </p:cNvPr>
            <p:cNvSpPr/>
            <p:nvPr/>
          </p:nvSpPr>
          <p:spPr>
            <a:xfrm>
              <a:off x="537051" y="1666115"/>
              <a:ext cx="3362575" cy="33625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3ED24DD-5E94-4032-A994-80EEB4AF101B}"/>
                </a:ext>
              </a:extLst>
            </p:cNvPr>
            <p:cNvSpPr txBox="1"/>
            <p:nvPr/>
          </p:nvSpPr>
          <p:spPr>
            <a:xfrm>
              <a:off x="482980" y="2456442"/>
              <a:ext cx="3362575" cy="1439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kern="0" dirty="0">
                  <a:solidFill>
                    <a:srgbClr val="2C305B"/>
                  </a:solidFill>
                  <a:latin typeface="Source Sans Variable Black" panose="020B0303030403020204" pitchFamily="34" charset="0"/>
                </a:rPr>
                <a:t>Premier resource for ongoing leadership training and support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89C8B1B-4AAC-4D74-B82F-60529B9B6594}"/>
                </a:ext>
              </a:extLst>
            </p:cNvPr>
            <p:cNvSpPr/>
            <p:nvPr/>
          </p:nvSpPr>
          <p:spPr>
            <a:xfrm>
              <a:off x="2887800" y="1730271"/>
              <a:ext cx="364838" cy="364838"/>
            </a:xfrm>
            <a:prstGeom prst="ellipse">
              <a:avLst/>
            </a:prstGeom>
            <a:solidFill>
              <a:srgbClr val="F36A3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6EE89E4-B3C2-499B-B460-3256D568A487}"/>
                </a:ext>
              </a:extLst>
            </p:cNvPr>
            <p:cNvGrpSpPr/>
            <p:nvPr/>
          </p:nvGrpSpPr>
          <p:grpSpPr>
            <a:xfrm>
              <a:off x="1682868" y="4298129"/>
              <a:ext cx="1124114" cy="1124114"/>
              <a:chOff x="1609128" y="4298129"/>
              <a:chExt cx="1124114" cy="1124114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4F4EB23B-59C5-46B5-983F-3558795EA134}"/>
                  </a:ext>
                </a:extLst>
              </p:cNvPr>
              <p:cNvSpPr/>
              <p:nvPr/>
            </p:nvSpPr>
            <p:spPr>
              <a:xfrm>
                <a:off x="1609128" y="4298129"/>
                <a:ext cx="1124114" cy="1124114"/>
              </a:xfrm>
              <a:prstGeom prst="ellipse">
                <a:avLst/>
              </a:prstGeom>
              <a:solidFill>
                <a:srgbClr val="202A5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9" name="Graphic 18">
                <a:extLst>
                  <a:ext uri="{FF2B5EF4-FFF2-40B4-BE49-F238E27FC236}">
                    <a16:creationId xmlns:a16="http://schemas.microsoft.com/office/drawing/2014/main" id="{36DA88B6-52AE-4E9A-9CCE-FD3687A998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812609" y="4602418"/>
                <a:ext cx="697939" cy="570267"/>
              </a:xfrm>
              <a:prstGeom prst="rect">
                <a:avLst/>
              </a:prstGeom>
            </p:spPr>
          </p:pic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D398DD7-A752-4361-8840-DFC54E8DE0FD}"/>
                </a:ext>
              </a:extLst>
            </p:cNvPr>
            <p:cNvSpPr/>
            <p:nvPr/>
          </p:nvSpPr>
          <p:spPr>
            <a:xfrm>
              <a:off x="4317851" y="3124629"/>
              <a:ext cx="646770" cy="4795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B7884C08-015C-4A84-BD6A-61766976B284}"/>
                </a:ext>
              </a:extLst>
            </p:cNvPr>
            <p:cNvSpPr/>
            <p:nvPr/>
          </p:nvSpPr>
          <p:spPr>
            <a:xfrm rot="5400000">
              <a:off x="4502980" y="3245194"/>
              <a:ext cx="276512" cy="238373"/>
            </a:xfrm>
            <a:prstGeom prst="triangle">
              <a:avLst/>
            </a:prstGeom>
            <a:solidFill>
              <a:srgbClr val="F36A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F937D89-EBEE-4C4E-8574-19100EC5F015}"/>
                </a:ext>
              </a:extLst>
            </p:cNvPr>
            <p:cNvSpPr/>
            <p:nvPr/>
          </p:nvSpPr>
          <p:spPr>
            <a:xfrm>
              <a:off x="9080351" y="3124629"/>
              <a:ext cx="646770" cy="4795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6CE8A881-3584-4802-84C2-017344DB07D2}"/>
                </a:ext>
              </a:extLst>
            </p:cNvPr>
            <p:cNvSpPr/>
            <p:nvPr/>
          </p:nvSpPr>
          <p:spPr>
            <a:xfrm rot="5400000">
              <a:off x="9265480" y="3245194"/>
              <a:ext cx="276512" cy="238373"/>
            </a:xfrm>
            <a:prstGeom prst="triangle">
              <a:avLst/>
            </a:prstGeom>
            <a:solidFill>
              <a:srgbClr val="F36A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696278A-1A81-4AD3-964D-85F65057DBC7}"/>
                </a:ext>
              </a:extLst>
            </p:cNvPr>
            <p:cNvSpPr/>
            <p:nvPr/>
          </p:nvSpPr>
          <p:spPr>
            <a:xfrm>
              <a:off x="5421595" y="1701754"/>
              <a:ext cx="3411149" cy="3411149"/>
            </a:xfrm>
            <a:prstGeom prst="ellipse">
              <a:avLst/>
            </a:prstGeom>
            <a:noFill/>
            <a:ln>
              <a:solidFill>
                <a:srgbClr val="202A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A71A8C2-5C29-478D-B748-DE8BABD8E307}"/>
                </a:ext>
              </a:extLst>
            </p:cNvPr>
            <p:cNvSpPr/>
            <p:nvPr/>
          </p:nvSpPr>
          <p:spPr>
            <a:xfrm>
              <a:off x="10137763" y="1701754"/>
              <a:ext cx="3411149" cy="3411149"/>
            </a:xfrm>
            <a:prstGeom prst="ellipse">
              <a:avLst/>
            </a:prstGeom>
            <a:noFill/>
            <a:ln>
              <a:solidFill>
                <a:srgbClr val="202A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E67634C8-EF50-4FD8-BEE8-C0F3657F6D5C}"/>
                </a:ext>
              </a:extLst>
            </p:cNvPr>
            <p:cNvGrpSpPr/>
            <p:nvPr/>
          </p:nvGrpSpPr>
          <p:grpSpPr>
            <a:xfrm>
              <a:off x="5334136" y="1666115"/>
              <a:ext cx="3362575" cy="3362575"/>
              <a:chOff x="5880544" y="651352"/>
              <a:chExt cx="4014439" cy="4014439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705362D7-23EF-4252-8546-45B916218512}"/>
                  </a:ext>
                </a:extLst>
              </p:cNvPr>
              <p:cNvSpPr/>
              <p:nvPr/>
            </p:nvSpPr>
            <p:spPr>
              <a:xfrm>
                <a:off x="5880544" y="651352"/>
                <a:ext cx="4014439" cy="401443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982A264-C1AE-428C-9D61-854A37F7CB02}"/>
                  </a:ext>
                </a:extLst>
              </p:cNvPr>
              <p:cNvSpPr txBox="1"/>
              <p:nvPr/>
            </p:nvSpPr>
            <p:spPr>
              <a:xfrm>
                <a:off x="6207780" y="1608795"/>
                <a:ext cx="3411290" cy="1718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kern="0" dirty="0">
                    <a:solidFill>
                      <a:srgbClr val="2C305B"/>
                    </a:solidFill>
                    <a:latin typeface="Source Sans Variable Black" panose="020B0303030403020204" pitchFamily="34" charset="0"/>
                  </a:rPr>
                  <a:t>Become a stronger, more effective leader</a:t>
                </a:r>
              </a:p>
            </p:txBody>
          </p:sp>
        </p:grp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4211759-7E82-4EA9-92D1-8C0066202CA9}"/>
                </a:ext>
              </a:extLst>
            </p:cNvPr>
            <p:cNvSpPr/>
            <p:nvPr/>
          </p:nvSpPr>
          <p:spPr>
            <a:xfrm>
              <a:off x="7674562" y="1730271"/>
              <a:ext cx="364838" cy="364838"/>
            </a:xfrm>
            <a:prstGeom prst="ellipse">
              <a:avLst/>
            </a:prstGeom>
            <a:solidFill>
              <a:srgbClr val="F36A3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680E5A8-164C-41E3-9843-89353EC07D54}"/>
                </a:ext>
              </a:extLst>
            </p:cNvPr>
            <p:cNvGrpSpPr/>
            <p:nvPr/>
          </p:nvGrpSpPr>
          <p:grpSpPr>
            <a:xfrm>
              <a:off x="6432588" y="4298129"/>
              <a:ext cx="1124114" cy="1124114"/>
              <a:chOff x="6432588" y="4298129"/>
              <a:chExt cx="1124114" cy="1124114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9CDB3755-4727-46DB-A3A0-48CDB8F333F1}"/>
                  </a:ext>
                </a:extLst>
              </p:cNvPr>
              <p:cNvSpPr/>
              <p:nvPr/>
            </p:nvSpPr>
            <p:spPr>
              <a:xfrm>
                <a:off x="6432588" y="4298129"/>
                <a:ext cx="1124114" cy="1124114"/>
              </a:xfrm>
              <a:prstGeom prst="ellipse">
                <a:avLst/>
              </a:prstGeom>
              <a:solidFill>
                <a:srgbClr val="202A5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2" name="Graphic 31">
                <a:extLst>
                  <a:ext uri="{FF2B5EF4-FFF2-40B4-BE49-F238E27FC236}">
                    <a16:creationId xmlns:a16="http://schemas.microsoft.com/office/drawing/2014/main" id="{47A28A59-7072-497D-86E8-DDDA2ECF84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6649931" y="4528595"/>
                <a:ext cx="689428" cy="612825"/>
              </a:xfrm>
              <a:prstGeom prst="rect">
                <a:avLst/>
              </a:prstGeom>
            </p:spPr>
          </p:pic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23CA6EF-BA2E-415C-A04C-14F84B291FF3}"/>
                </a:ext>
              </a:extLst>
            </p:cNvPr>
            <p:cNvGrpSpPr/>
            <p:nvPr/>
          </p:nvGrpSpPr>
          <p:grpSpPr>
            <a:xfrm>
              <a:off x="10044269" y="1666115"/>
              <a:ext cx="3362575" cy="3362575"/>
              <a:chOff x="10664418" y="651353"/>
              <a:chExt cx="3974295" cy="3974295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A396E8B6-1ADA-430F-9C9F-3B3B41EAC6D1}"/>
                  </a:ext>
                </a:extLst>
              </p:cNvPr>
              <p:cNvSpPr/>
              <p:nvPr/>
            </p:nvSpPr>
            <p:spPr>
              <a:xfrm>
                <a:off x="10664418" y="651353"/>
                <a:ext cx="3974295" cy="397429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4FF2221-0620-498C-AA99-01F9C590E602}"/>
                  </a:ext>
                </a:extLst>
              </p:cNvPr>
              <p:cNvSpPr txBox="1"/>
              <p:nvPr/>
            </p:nvSpPr>
            <p:spPr>
              <a:xfrm>
                <a:off x="11425672" y="1679805"/>
                <a:ext cx="2491929" cy="1701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kern="0" dirty="0">
                    <a:solidFill>
                      <a:srgbClr val="2C305B"/>
                    </a:solidFill>
                    <a:latin typeface="Source Sans Variable Black" panose="020B0303030403020204" pitchFamily="34" charset="0"/>
                  </a:rPr>
                  <a:t>Drive success of your team</a:t>
                </a:r>
              </a:p>
            </p:txBody>
          </p:sp>
        </p:grp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0C87945-F73F-444C-8AE2-A9EEFD22CC8A}"/>
                </a:ext>
              </a:extLst>
            </p:cNvPr>
            <p:cNvSpPr/>
            <p:nvPr/>
          </p:nvSpPr>
          <p:spPr>
            <a:xfrm>
              <a:off x="12550012" y="1730271"/>
              <a:ext cx="364838" cy="364838"/>
            </a:xfrm>
            <a:prstGeom prst="ellipse">
              <a:avLst/>
            </a:prstGeom>
            <a:solidFill>
              <a:srgbClr val="F36A3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7888655-125E-4BF4-AFE4-F0434CDD8DAC}"/>
                </a:ext>
              </a:extLst>
            </p:cNvPr>
            <p:cNvGrpSpPr/>
            <p:nvPr/>
          </p:nvGrpSpPr>
          <p:grpSpPr>
            <a:xfrm>
              <a:off x="11232167" y="4298129"/>
              <a:ext cx="1124114" cy="1124114"/>
              <a:chOff x="11305907" y="4298129"/>
              <a:chExt cx="1124114" cy="1124114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2D9C7F45-552B-4E7E-8208-B78A20F2937F}"/>
                  </a:ext>
                </a:extLst>
              </p:cNvPr>
              <p:cNvSpPr/>
              <p:nvPr/>
            </p:nvSpPr>
            <p:spPr>
              <a:xfrm>
                <a:off x="11305907" y="4298129"/>
                <a:ext cx="1124114" cy="1124114"/>
              </a:xfrm>
              <a:prstGeom prst="ellipse">
                <a:avLst/>
              </a:prstGeom>
              <a:solidFill>
                <a:srgbClr val="202A5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9" name="Graphic 38">
                <a:extLst>
                  <a:ext uri="{FF2B5EF4-FFF2-40B4-BE49-F238E27FC236}">
                    <a16:creationId xmlns:a16="http://schemas.microsoft.com/office/drawing/2014/main" id="{4D1A5B36-FB0C-40ED-ADB1-C3C1450688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11518994" y="4519728"/>
                <a:ext cx="697939" cy="680916"/>
              </a:xfrm>
              <a:prstGeom prst="rect">
                <a:avLst/>
              </a:prstGeom>
            </p:spPr>
          </p:pic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55AF081-93B2-433A-8BA2-8457FB0EA25C}"/>
              </a:ext>
            </a:extLst>
          </p:cNvPr>
          <p:cNvGrpSpPr/>
          <p:nvPr/>
        </p:nvGrpSpPr>
        <p:grpSpPr>
          <a:xfrm>
            <a:off x="5941351" y="5159635"/>
            <a:ext cx="1704125" cy="424970"/>
            <a:chOff x="5809343" y="5159635"/>
            <a:chExt cx="2147477" cy="535532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8FAE9D29-7163-4778-A04E-DFCAC2A7F650}"/>
                </a:ext>
              </a:extLst>
            </p:cNvPr>
            <p:cNvSpPr/>
            <p:nvPr/>
          </p:nvSpPr>
          <p:spPr>
            <a:xfrm>
              <a:off x="5809343" y="5159636"/>
              <a:ext cx="2147477" cy="535531"/>
            </a:xfrm>
            <a:prstGeom prst="roundRect">
              <a:avLst>
                <a:gd name="adj" fmla="val 50000"/>
              </a:avLst>
            </a:prstGeom>
            <a:solidFill>
              <a:srgbClr val="F36A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48395D6-3CF6-4596-9717-5F269B5D2D7F}"/>
                </a:ext>
              </a:extLst>
            </p:cNvPr>
            <p:cNvSpPr txBox="1"/>
            <p:nvPr/>
          </p:nvSpPr>
          <p:spPr>
            <a:xfrm>
              <a:off x="6117280" y="5159635"/>
              <a:ext cx="1531600" cy="535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0" i="0" dirty="0">
                  <a:solidFill>
                    <a:schemeClr val="bg1"/>
                  </a:solidFill>
                  <a:effectLst/>
                  <a:latin typeface="Source Sans Variable" panose="020B0303030403020204" pitchFamily="34" charset="0"/>
                </a:rPr>
                <a:t> Scan now 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b="0" i="0" dirty="0">
                  <a:solidFill>
                    <a:schemeClr val="bg1"/>
                  </a:solidFill>
                  <a:effectLst/>
                  <a:latin typeface="Source Sans Variable" panose="020B0303030403020204" pitchFamily="34" charset="0"/>
                </a:rPr>
                <a:t>for membership</a:t>
              </a:r>
              <a:endParaRPr lang="en-US" sz="1200" dirty="0">
                <a:solidFill>
                  <a:schemeClr val="bg1"/>
                </a:solidFill>
                <a:latin typeface="Source Sans Variable" panose="020B03030304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864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34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Source Sans Variable</vt:lpstr>
      <vt:lpstr>Source Sans Variable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Sofia Roggero Penaloza</dc:creator>
  <cp:lastModifiedBy>Karen Maavere</cp:lastModifiedBy>
  <cp:revision>4</cp:revision>
  <dcterms:created xsi:type="dcterms:W3CDTF">2022-04-18T19:05:42Z</dcterms:created>
  <dcterms:modified xsi:type="dcterms:W3CDTF">2022-04-21T16:02:16Z</dcterms:modified>
</cp:coreProperties>
</file>