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Source Sans Pro Black" panose="020F0502020204030204" pitchFamily="34" charset="0"/>
      <p:bold r:id="rId3"/>
      <p:italic r:id="rId4"/>
      <p:boldItalic r:id="rId5"/>
    </p:embeddedFont>
    <p:embeddedFont>
      <p:font typeface="Source Sans Pro Black" panose="020F0502020204030204" pitchFamily="34" charset="0"/>
      <p:bold r:id="rId3"/>
      <p:italic r:id="rId4"/>
      <p:boldItalic r:id="rId5"/>
    </p:embeddedFont>
    <p:embeddedFont>
      <p:font typeface="Source Sans Pro regular" panose="020B0503030403020204" pitchFamily="34" charset="77"/>
      <p:regular r:id="rId6"/>
      <p:bold r:id="rId7"/>
      <p:italic r:id="rId8"/>
      <p:boldItalic r:id="rId9"/>
    </p:embeddedFont>
    <p:embeddedFont>
      <p:font typeface="Source Sans Pro regular" panose="020B0503030403020204" pitchFamily="34" charset="77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3C7"/>
    <a:srgbClr val="3AA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3826E-94F0-4CE1-8266-DA48B2ACC67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0037-33D1-4C24-8D3F-EA8AC19D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A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ying on the floor with a computer&#10;&#10;Description automatically generated with low confidence">
            <a:extLst>
              <a:ext uri="{FF2B5EF4-FFF2-40B4-BE49-F238E27FC236}">
                <a16:creationId xmlns:a16="http://schemas.microsoft.com/office/drawing/2014/main" id="{99C7A6BD-03F3-4E80-942B-DCD3EC69E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855091-614A-4107-A480-36C00B43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0"/>
          <a:stretch/>
        </p:blipFill>
        <p:spPr>
          <a:xfrm>
            <a:off x="6516913" y="5802721"/>
            <a:ext cx="2017487" cy="46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81C27-477D-4EB0-9204-FB65C4001FEA}"/>
              </a:ext>
            </a:extLst>
          </p:cNvPr>
          <p:cNvSpPr txBox="1"/>
          <p:nvPr/>
        </p:nvSpPr>
        <p:spPr>
          <a:xfrm>
            <a:off x="550565" y="708379"/>
            <a:ext cx="6150037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604020202020204" pitchFamily="34" charset="0"/>
                <a:ea typeface="+mn-ea"/>
                <a:cs typeface="+mn-cs"/>
              </a:rPr>
              <a:t>ENROLL TODAY FOR THE COMPLIMENTARY “NEXT STEPS” VIDEO SERIES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5CB3B-A0C1-45CE-8FB2-CDD6B38B1E01}"/>
              </a:ext>
            </a:extLst>
          </p:cNvPr>
          <p:cNvGrpSpPr/>
          <p:nvPr/>
        </p:nvGrpSpPr>
        <p:grpSpPr>
          <a:xfrm>
            <a:off x="550567" y="3164903"/>
            <a:ext cx="7983834" cy="1968212"/>
            <a:chOff x="550566" y="3248105"/>
            <a:chExt cx="8970807" cy="1968212"/>
          </a:xfrm>
          <a:solidFill>
            <a:schemeClr val="bg1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8CDD0A-0C9F-4968-844C-5CC0CF560356}"/>
                </a:ext>
              </a:extLst>
            </p:cNvPr>
            <p:cNvSpPr/>
            <p:nvPr/>
          </p:nvSpPr>
          <p:spPr>
            <a:xfrm>
              <a:off x="550566" y="3248105"/>
              <a:ext cx="2845777" cy="1968212"/>
            </a:xfrm>
            <a:prstGeom prst="roundRect">
              <a:avLst>
                <a:gd name="adj" fmla="val 92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D93F0E-6D07-40E0-8E8C-A7B5BD14F530}"/>
                </a:ext>
              </a:extLst>
            </p:cNvPr>
            <p:cNvSpPr/>
            <p:nvPr/>
          </p:nvSpPr>
          <p:spPr>
            <a:xfrm>
              <a:off x="3613081" y="3248105"/>
              <a:ext cx="2845777" cy="1968212"/>
            </a:xfrm>
            <a:prstGeom prst="roundRect">
              <a:avLst>
                <a:gd name="adj" fmla="val 92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1702BB-6CC0-4B47-B983-911F50CD8586}"/>
                </a:ext>
              </a:extLst>
            </p:cNvPr>
            <p:cNvSpPr/>
            <p:nvPr/>
          </p:nvSpPr>
          <p:spPr>
            <a:xfrm>
              <a:off x="6675596" y="3248105"/>
              <a:ext cx="2845777" cy="1968212"/>
            </a:xfrm>
            <a:prstGeom prst="roundRect">
              <a:avLst>
                <a:gd name="adj" fmla="val 92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DBA632C3-912B-4C68-9478-6C790577C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62" y="792976"/>
            <a:ext cx="1500385" cy="1500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BDA08C-16DB-49E5-9031-93E7C9A3D037}"/>
              </a:ext>
            </a:extLst>
          </p:cNvPr>
          <p:cNvSpPr txBox="1"/>
          <p:nvPr/>
        </p:nvSpPr>
        <p:spPr>
          <a:xfrm>
            <a:off x="6450953" y="2350258"/>
            <a:ext cx="2607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20" dirty="0">
                <a:solidFill>
                  <a:schemeClr val="bg1"/>
                </a:solidFill>
              </a:rPr>
              <a:t>scan now</a:t>
            </a:r>
            <a:endParaRPr lang="en-US" sz="1400" spc="-2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43CEF-4D39-4BB1-BB37-74CBEBCCCD13}"/>
              </a:ext>
            </a:extLst>
          </p:cNvPr>
          <p:cNvSpPr txBox="1"/>
          <p:nvPr/>
        </p:nvSpPr>
        <p:spPr>
          <a:xfrm>
            <a:off x="689230" y="3975904"/>
            <a:ext cx="2145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F93C7"/>
                </a:solidFill>
                <a:latin typeface="Source Sans Pro regular" panose="020B0503030403020204" pitchFamily="34" charset="0"/>
              </a:rPr>
              <a:t>Free 6-week journey of support and continued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85607-86F8-405A-AE60-18574847CA50}"/>
              </a:ext>
            </a:extLst>
          </p:cNvPr>
          <p:cNvSpPr txBox="1"/>
          <p:nvPr/>
        </p:nvSpPr>
        <p:spPr>
          <a:xfrm>
            <a:off x="3444322" y="3975904"/>
            <a:ext cx="2255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F93C7"/>
                </a:solidFill>
                <a:latin typeface="Source Sans Pro regular" panose="020B0503030403020204" pitchFamily="34" charset="0"/>
              </a:rPr>
              <a:t>Exclusive video lessons delivered to your inbox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917E6-20A7-4C8C-B79F-E16036437991}"/>
              </a:ext>
            </a:extLst>
          </p:cNvPr>
          <p:cNvSpPr txBox="1"/>
          <p:nvPr/>
        </p:nvSpPr>
        <p:spPr>
          <a:xfrm>
            <a:off x="6140381" y="3975904"/>
            <a:ext cx="2394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F93C7"/>
                </a:solidFill>
                <a:latin typeface="Source Sans Pro regular" panose="020B0503030403020204" pitchFamily="34" charset="0"/>
              </a:rPr>
              <a:t>Continue your Leadercast experience after the event</a:t>
            </a:r>
          </a:p>
        </p:txBody>
      </p:sp>
      <p:grpSp>
        <p:nvGrpSpPr>
          <p:cNvPr id="27" name="Graphic 21" descr="Aspiration outline">
            <a:extLst>
              <a:ext uri="{FF2B5EF4-FFF2-40B4-BE49-F238E27FC236}">
                <a16:creationId xmlns:a16="http://schemas.microsoft.com/office/drawing/2014/main" id="{694A808B-7B3C-4C7F-A9F0-BDC8A129C3D9}"/>
              </a:ext>
            </a:extLst>
          </p:cNvPr>
          <p:cNvGrpSpPr>
            <a:grpSpLocks noChangeAspect="1"/>
          </p:cNvGrpSpPr>
          <p:nvPr/>
        </p:nvGrpSpPr>
        <p:grpSpPr>
          <a:xfrm>
            <a:off x="6223812" y="3360300"/>
            <a:ext cx="328411" cy="615604"/>
            <a:chOff x="4333698" y="3000375"/>
            <a:chExt cx="447881" cy="839879"/>
          </a:xfrm>
          <a:solidFill>
            <a:srgbClr val="3AACE0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CA59CB-0C47-455A-A037-6535D8274529}"/>
                </a:ext>
              </a:extLst>
            </p:cNvPr>
            <p:cNvSpPr/>
            <p:nvPr/>
          </p:nvSpPr>
          <p:spPr>
            <a:xfrm>
              <a:off x="4333698" y="3122381"/>
              <a:ext cx="379248" cy="717872"/>
            </a:xfrm>
            <a:custGeom>
              <a:avLst/>
              <a:gdLst>
                <a:gd name="connsiteX0" fmla="*/ 316962 w 379248"/>
                <a:gd name="connsiteY0" fmla="*/ 438599 h 717872"/>
                <a:gd name="connsiteX1" fmla="*/ 316962 w 379248"/>
                <a:gd name="connsiteY1" fmla="*/ 250384 h 717872"/>
                <a:gd name="connsiteX2" fmla="*/ 377837 w 379248"/>
                <a:gd name="connsiteY2" fmla="*/ 34660 h 717872"/>
                <a:gd name="connsiteX3" fmla="*/ 339146 w 379248"/>
                <a:gd name="connsiteY3" fmla="*/ 58 h 717872"/>
                <a:gd name="connsiteX4" fmla="*/ 304544 w 379248"/>
                <a:gd name="connsiteY4" fmla="*/ 38749 h 717872"/>
                <a:gd name="connsiteX5" fmla="*/ 304567 w 379248"/>
                <a:gd name="connsiteY5" fmla="*/ 39130 h 717872"/>
                <a:gd name="connsiteX6" fmla="*/ 259638 w 379248"/>
                <a:gd name="connsiteY6" fmla="*/ 204092 h 717872"/>
                <a:gd name="connsiteX7" fmla="*/ 252513 w 379248"/>
                <a:gd name="connsiteY7" fmla="*/ 204092 h 717872"/>
                <a:gd name="connsiteX8" fmla="*/ 224380 w 379248"/>
                <a:gd name="connsiteY8" fmla="*/ 208574 h 717872"/>
                <a:gd name="connsiteX9" fmla="*/ 217101 w 379248"/>
                <a:gd name="connsiteY9" fmla="*/ 210794 h 717872"/>
                <a:gd name="connsiteX10" fmla="*/ 29727 w 379248"/>
                <a:gd name="connsiteY10" fmla="*/ 389438 h 717872"/>
                <a:gd name="connsiteX11" fmla="*/ 44745 w 379248"/>
                <a:gd name="connsiteY11" fmla="*/ 439290 h 717872"/>
                <a:gd name="connsiteX12" fmla="*/ 81677 w 379248"/>
                <a:gd name="connsiteY12" fmla="*/ 438014 h 717872"/>
                <a:gd name="connsiteX13" fmla="*/ 95998 w 379248"/>
                <a:gd name="connsiteY13" fmla="*/ 421021 h 717872"/>
                <a:gd name="connsiteX14" fmla="*/ 170906 w 379248"/>
                <a:gd name="connsiteY14" fmla="*/ 319725 h 717872"/>
                <a:gd name="connsiteX15" fmla="*/ 170906 w 379248"/>
                <a:gd name="connsiteY15" fmla="*/ 468183 h 717872"/>
                <a:gd name="connsiteX16" fmla="*/ 147987 w 379248"/>
                <a:gd name="connsiteY16" fmla="*/ 514587 h 717872"/>
                <a:gd name="connsiteX17" fmla="*/ 38993 w 379248"/>
                <a:gd name="connsiteY17" fmla="*/ 507453 h 717872"/>
                <a:gd name="connsiteX18" fmla="*/ 73 w 379248"/>
                <a:gd name="connsiteY18" fmla="*/ 541789 h 717872"/>
                <a:gd name="connsiteX19" fmla="*/ 34268 w 379248"/>
                <a:gd name="connsiteY19" fmla="*/ 580700 h 717872"/>
                <a:gd name="connsiteX20" fmla="*/ 167627 w 379248"/>
                <a:gd name="connsiteY20" fmla="*/ 589444 h 717872"/>
                <a:gd name="connsiteX21" fmla="*/ 168725 w 379248"/>
                <a:gd name="connsiteY21" fmla="*/ 589481 h 717872"/>
                <a:gd name="connsiteX22" fmla="*/ 170064 w 379248"/>
                <a:gd name="connsiteY22" fmla="*/ 589518 h 717872"/>
                <a:gd name="connsiteX23" fmla="*/ 202951 w 379248"/>
                <a:gd name="connsiteY23" fmla="*/ 569078 h 717872"/>
                <a:gd name="connsiteX24" fmla="*/ 250181 w 379248"/>
                <a:gd name="connsiteY24" fmla="*/ 473515 h 717872"/>
                <a:gd name="connsiteX25" fmla="*/ 250309 w 379248"/>
                <a:gd name="connsiteY25" fmla="*/ 473471 h 717872"/>
                <a:gd name="connsiteX26" fmla="*/ 250339 w 379248"/>
                <a:gd name="connsiteY26" fmla="*/ 473495 h 717872"/>
                <a:gd name="connsiteX27" fmla="*/ 304882 w 379248"/>
                <a:gd name="connsiteY27" fmla="*/ 537974 h 717872"/>
                <a:gd name="connsiteX28" fmla="*/ 294963 w 379248"/>
                <a:gd name="connsiteY28" fmla="*/ 678630 h 717872"/>
                <a:gd name="connsiteX29" fmla="*/ 328872 w 379248"/>
                <a:gd name="connsiteY29" fmla="*/ 717768 h 717872"/>
                <a:gd name="connsiteX30" fmla="*/ 331607 w 379248"/>
                <a:gd name="connsiteY30" fmla="*/ 717872 h 717872"/>
                <a:gd name="connsiteX31" fmla="*/ 368177 w 379248"/>
                <a:gd name="connsiteY31" fmla="*/ 683753 h 717872"/>
                <a:gd name="connsiteX32" fmla="*/ 379148 w 379248"/>
                <a:gd name="connsiteY32" fmla="*/ 528231 h 717872"/>
                <a:gd name="connsiteX33" fmla="*/ 370575 w 379248"/>
                <a:gd name="connsiteY33" fmla="*/ 501929 h 717872"/>
                <a:gd name="connsiteX34" fmla="*/ 349125 w 379248"/>
                <a:gd name="connsiteY34" fmla="*/ 683105 h 717872"/>
                <a:gd name="connsiteX35" fmla="*/ 331599 w 379248"/>
                <a:gd name="connsiteY35" fmla="*/ 698822 h 717872"/>
                <a:gd name="connsiteX36" fmla="*/ 330334 w 379248"/>
                <a:gd name="connsiteY36" fmla="*/ 698772 h 717872"/>
                <a:gd name="connsiteX37" fmla="*/ 313967 w 379248"/>
                <a:gd name="connsiteY37" fmla="*/ 679955 h 717872"/>
                <a:gd name="connsiteX38" fmla="*/ 324159 w 379248"/>
                <a:gd name="connsiteY38" fmla="*/ 535448 h 717872"/>
                <a:gd name="connsiteX39" fmla="*/ 321927 w 379248"/>
                <a:gd name="connsiteY39" fmla="*/ 528621 h 717872"/>
                <a:gd name="connsiteX40" fmla="*/ 255410 w 379248"/>
                <a:gd name="connsiteY40" fmla="*/ 449994 h 717872"/>
                <a:gd name="connsiteX41" fmla="*/ 241986 w 379248"/>
                <a:gd name="connsiteY41" fmla="*/ 448874 h 717872"/>
                <a:gd name="connsiteX42" fmla="*/ 239598 w 379248"/>
                <a:gd name="connsiteY42" fmla="*/ 451927 h 717872"/>
                <a:gd name="connsiteX43" fmla="*/ 185656 w 379248"/>
                <a:gd name="connsiteY43" fmla="*/ 561071 h 717872"/>
                <a:gd name="connsiteX44" fmla="*/ 170055 w 379248"/>
                <a:gd name="connsiteY44" fmla="*/ 570467 h 717872"/>
                <a:gd name="connsiteX45" fmla="*/ 168873 w 379248"/>
                <a:gd name="connsiteY45" fmla="*/ 570435 h 717872"/>
                <a:gd name="connsiteX46" fmla="*/ 35589 w 379248"/>
                <a:gd name="connsiteY46" fmla="*/ 561698 h 717872"/>
                <a:gd name="connsiteX47" fmla="*/ 19217 w 379248"/>
                <a:gd name="connsiteY47" fmla="*/ 542854 h 717872"/>
                <a:gd name="connsiteX48" fmla="*/ 37821 w 379248"/>
                <a:gd name="connsiteY48" fmla="*/ 526468 h 717872"/>
                <a:gd name="connsiteX49" fmla="*/ 153088 w 379248"/>
                <a:gd name="connsiteY49" fmla="*/ 534013 h 717872"/>
                <a:gd name="connsiteX50" fmla="*/ 162250 w 379248"/>
                <a:gd name="connsiteY50" fmla="*/ 528728 h 717872"/>
                <a:gd name="connsiteX51" fmla="*/ 188972 w 379248"/>
                <a:gd name="connsiteY51" fmla="*/ 474626 h 717872"/>
                <a:gd name="connsiteX52" fmla="*/ 189956 w 379248"/>
                <a:gd name="connsiteY52" fmla="*/ 470412 h 717872"/>
                <a:gd name="connsiteX53" fmla="*/ 189956 w 379248"/>
                <a:gd name="connsiteY53" fmla="*/ 300660 h 717872"/>
                <a:gd name="connsiteX54" fmla="*/ 180432 w 379248"/>
                <a:gd name="connsiteY54" fmla="*/ 291134 h 717872"/>
                <a:gd name="connsiteX55" fmla="*/ 175026 w 379248"/>
                <a:gd name="connsiteY55" fmla="*/ 292816 h 717872"/>
                <a:gd name="connsiteX56" fmla="*/ 78121 w 379248"/>
                <a:gd name="connsiteY56" fmla="*/ 414297 h 717872"/>
                <a:gd name="connsiteX57" fmla="*/ 54713 w 379248"/>
                <a:gd name="connsiteY57" fmla="*/ 422992 h 717872"/>
                <a:gd name="connsiteX58" fmla="*/ 52774 w 379248"/>
                <a:gd name="connsiteY58" fmla="*/ 421952 h 717872"/>
                <a:gd name="connsiteX59" fmla="*/ 46478 w 379248"/>
                <a:gd name="connsiteY59" fmla="*/ 398600 h 717872"/>
                <a:gd name="connsiteX60" fmla="*/ 223609 w 379248"/>
                <a:gd name="connsiteY60" fmla="*/ 228704 h 717872"/>
                <a:gd name="connsiteX61" fmla="*/ 229515 w 379248"/>
                <a:gd name="connsiteY61" fmla="*/ 226924 h 717872"/>
                <a:gd name="connsiteX62" fmla="*/ 252816 w 379248"/>
                <a:gd name="connsiteY62" fmla="*/ 223143 h 717872"/>
                <a:gd name="connsiteX63" fmla="*/ 264591 w 379248"/>
                <a:gd name="connsiteY63" fmla="*/ 223143 h 717872"/>
                <a:gd name="connsiteX64" fmla="*/ 272293 w 379248"/>
                <a:gd name="connsiteY64" fmla="*/ 219224 h 717872"/>
                <a:gd name="connsiteX65" fmla="*/ 323577 w 379248"/>
                <a:gd name="connsiteY65" fmla="*/ 37897 h 717872"/>
                <a:gd name="connsiteX66" fmla="*/ 340078 w 379248"/>
                <a:gd name="connsiteY66" fmla="*/ 19157 h 717872"/>
                <a:gd name="connsiteX67" fmla="*/ 358819 w 379248"/>
                <a:gd name="connsiteY67" fmla="*/ 35658 h 717872"/>
                <a:gd name="connsiteX68" fmla="*/ 358831 w 379248"/>
                <a:gd name="connsiteY68" fmla="*/ 35866 h 717872"/>
                <a:gd name="connsiteX69" fmla="*/ 299749 w 379248"/>
                <a:gd name="connsiteY69" fmla="*/ 241702 h 717872"/>
                <a:gd name="connsiteX70" fmla="*/ 297914 w 379248"/>
                <a:gd name="connsiteY70" fmla="*/ 247321 h 717872"/>
                <a:gd name="connsiteX71" fmla="*/ 297914 w 379248"/>
                <a:gd name="connsiteY71" fmla="*/ 442087 h 717872"/>
                <a:gd name="connsiteX72" fmla="*/ 300170 w 379248"/>
                <a:gd name="connsiteY72" fmla="*/ 448243 h 717872"/>
                <a:gd name="connsiteX73" fmla="*/ 356031 w 379248"/>
                <a:gd name="connsiteY73" fmla="*/ 514236 h 717872"/>
                <a:gd name="connsiteX74" fmla="*/ 360142 w 379248"/>
                <a:gd name="connsiteY74" fmla="*/ 526872 h 71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9248" h="717872">
                  <a:moveTo>
                    <a:pt x="316962" y="438599"/>
                  </a:moveTo>
                  <a:lnTo>
                    <a:pt x="316962" y="250384"/>
                  </a:lnTo>
                  <a:cubicBezTo>
                    <a:pt x="361396" y="187587"/>
                    <a:pt x="382889" y="111422"/>
                    <a:pt x="377837" y="34660"/>
                  </a:cubicBezTo>
                  <a:cubicBezTo>
                    <a:pt x="376709" y="14421"/>
                    <a:pt x="359385" y="-1071"/>
                    <a:pt x="339146" y="58"/>
                  </a:cubicBezTo>
                  <a:cubicBezTo>
                    <a:pt x="318907" y="1188"/>
                    <a:pt x="303415" y="18510"/>
                    <a:pt x="304544" y="38749"/>
                  </a:cubicBezTo>
                  <a:cubicBezTo>
                    <a:pt x="304551" y="38876"/>
                    <a:pt x="304559" y="39003"/>
                    <a:pt x="304567" y="39130"/>
                  </a:cubicBezTo>
                  <a:cubicBezTo>
                    <a:pt x="308638" y="97612"/>
                    <a:pt x="292803" y="155752"/>
                    <a:pt x="259638" y="204092"/>
                  </a:cubicBezTo>
                  <a:lnTo>
                    <a:pt x="252513" y="204092"/>
                  </a:lnTo>
                  <a:cubicBezTo>
                    <a:pt x="242983" y="204391"/>
                    <a:pt x="233531" y="205897"/>
                    <a:pt x="224380" y="208574"/>
                  </a:cubicBezTo>
                  <a:cubicBezTo>
                    <a:pt x="221918" y="209192"/>
                    <a:pt x="219489" y="209933"/>
                    <a:pt x="217101" y="210794"/>
                  </a:cubicBezTo>
                  <a:cubicBezTo>
                    <a:pt x="131392" y="241961"/>
                    <a:pt x="71800" y="298759"/>
                    <a:pt x="29727" y="389438"/>
                  </a:cubicBezTo>
                  <a:cubicBezTo>
                    <a:pt x="21310" y="407456"/>
                    <a:pt x="27776" y="428920"/>
                    <a:pt x="44745" y="439290"/>
                  </a:cubicBezTo>
                  <a:cubicBezTo>
                    <a:pt x="56388" y="445547"/>
                    <a:pt x="70495" y="445059"/>
                    <a:pt x="81677" y="438014"/>
                  </a:cubicBezTo>
                  <a:cubicBezTo>
                    <a:pt x="88012" y="433873"/>
                    <a:pt x="92991" y="427965"/>
                    <a:pt x="95998" y="421021"/>
                  </a:cubicBezTo>
                  <a:cubicBezTo>
                    <a:pt x="112878" y="381964"/>
                    <a:pt x="138507" y="347307"/>
                    <a:pt x="170906" y="319725"/>
                  </a:cubicBezTo>
                  <a:lnTo>
                    <a:pt x="170906" y="468183"/>
                  </a:lnTo>
                  <a:lnTo>
                    <a:pt x="147987" y="514587"/>
                  </a:lnTo>
                  <a:lnTo>
                    <a:pt x="38993" y="507453"/>
                  </a:lnTo>
                  <a:cubicBezTo>
                    <a:pt x="18764" y="506187"/>
                    <a:pt x="1339" y="521559"/>
                    <a:pt x="73" y="541789"/>
                  </a:cubicBezTo>
                  <a:cubicBezTo>
                    <a:pt x="-1190" y="561963"/>
                    <a:pt x="14099" y="579360"/>
                    <a:pt x="34268" y="580700"/>
                  </a:cubicBezTo>
                  <a:lnTo>
                    <a:pt x="167627" y="589444"/>
                  </a:lnTo>
                  <a:cubicBezTo>
                    <a:pt x="167692" y="589449"/>
                    <a:pt x="168660" y="589478"/>
                    <a:pt x="168725" y="589481"/>
                  </a:cubicBezTo>
                  <a:cubicBezTo>
                    <a:pt x="168865" y="589488"/>
                    <a:pt x="169920" y="589518"/>
                    <a:pt x="170064" y="589518"/>
                  </a:cubicBezTo>
                  <a:cubicBezTo>
                    <a:pt x="184035" y="589563"/>
                    <a:pt x="196806" y="581626"/>
                    <a:pt x="202951" y="569078"/>
                  </a:cubicBezTo>
                  <a:lnTo>
                    <a:pt x="250181" y="473515"/>
                  </a:lnTo>
                  <a:cubicBezTo>
                    <a:pt x="250204" y="473468"/>
                    <a:pt x="250261" y="473449"/>
                    <a:pt x="250309" y="473471"/>
                  </a:cubicBezTo>
                  <a:cubicBezTo>
                    <a:pt x="250320" y="473477"/>
                    <a:pt x="250331" y="473486"/>
                    <a:pt x="250339" y="473495"/>
                  </a:cubicBezTo>
                  <a:lnTo>
                    <a:pt x="304882" y="537974"/>
                  </a:lnTo>
                  <a:lnTo>
                    <a:pt x="294963" y="678630"/>
                  </a:lnTo>
                  <a:cubicBezTo>
                    <a:pt x="293586" y="698780"/>
                    <a:pt x="308732" y="716262"/>
                    <a:pt x="328872" y="717768"/>
                  </a:cubicBezTo>
                  <a:cubicBezTo>
                    <a:pt x="329779" y="717842"/>
                    <a:pt x="330695" y="717872"/>
                    <a:pt x="331607" y="717872"/>
                  </a:cubicBezTo>
                  <a:cubicBezTo>
                    <a:pt x="350833" y="717787"/>
                    <a:pt x="366760" y="702928"/>
                    <a:pt x="368177" y="683753"/>
                  </a:cubicBezTo>
                  <a:lnTo>
                    <a:pt x="379148" y="528231"/>
                  </a:lnTo>
                  <a:cubicBezTo>
                    <a:pt x="379860" y="518677"/>
                    <a:pt x="376781" y="509227"/>
                    <a:pt x="370575" y="501929"/>
                  </a:cubicBezTo>
                  <a:close/>
                  <a:moveTo>
                    <a:pt x="349125" y="683105"/>
                  </a:moveTo>
                  <a:cubicBezTo>
                    <a:pt x="348483" y="692216"/>
                    <a:pt x="340726" y="699173"/>
                    <a:pt x="331599" y="698822"/>
                  </a:cubicBezTo>
                  <a:lnTo>
                    <a:pt x="330334" y="698772"/>
                  </a:lnTo>
                  <a:cubicBezTo>
                    <a:pt x="320630" y="698072"/>
                    <a:pt x="313316" y="689662"/>
                    <a:pt x="313967" y="679955"/>
                  </a:cubicBezTo>
                  <a:lnTo>
                    <a:pt x="324159" y="535448"/>
                  </a:lnTo>
                  <a:cubicBezTo>
                    <a:pt x="324333" y="532968"/>
                    <a:pt x="323533" y="530519"/>
                    <a:pt x="321927" y="528621"/>
                  </a:cubicBezTo>
                  <a:lnTo>
                    <a:pt x="255410" y="449994"/>
                  </a:lnTo>
                  <a:cubicBezTo>
                    <a:pt x="252012" y="445978"/>
                    <a:pt x="246002" y="445477"/>
                    <a:pt x="241986" y="448874"/>
                  </a:cubicBezTo>
                  <a:cubicBezTo>
                    <a:pt x="240989" y="449717"/>
                    <a:pt x="240176" y="450756"/>
                    <a:pt x="239598" y="451927"/>
                  </a:cubicBezTo>
                  <a:lnTo>
                    <a:pt x="185656" y="561071"/>
                  </a:lnTo>
                  <a:cubicBezTo>
                    <a:pt x="182735" y="566979"/>
                    <a:pt x="176644" y="570648"/>
                    <a:pt x="170055" y="570467"/>
                  </a:cubicBezTo>
                  <a:lnTo>
                    <a:pt x="168873" y="570435"/>
                  </a:lnTo>
                  <a:lnTo>
                    <a:pt x="35589" y="561698"/>
                  </a:lnTo>
                  <a:cubicBezTo>
                    <a:pt x="25865" y="561015"/>
                    <a:pt x="18535" y="552578"/>
                    <a:pt x="19217" y="542854"/>
                  </a:cubicBezTo>
                  <a:cubicBezTo>
                    <a:pt x="19894" y="533224"/>
                    <a:pt x="28181" y="525923"/>
                    <a:pt x="37821" y="526468"/>
                  </a:cubicBezTo>
                  <a:lnTo>
                    <a:pt x="153088" y="534013"/>
                  </a:lnTo>
                  <a:cubicBezTo>
                    <a:pt x="156934" y="534281"/>
                    <a:pt x="160557" y="532190"/>
                    <a:pt x="162250" y="528728"/>
                  </a:cubicBezTo>
                  <a:lnTo>
                    <a:pt x="188972" y="474626"/>
                  </a:lnTo>
                  <a:cubicBezTo>
                    <a:pt x="189620" y="473315"/>
                    <a:pt x="189956" y="471873"/>
                    <a:pt x="189956" y="470412"/>
                  </a:cubicBezTo>
                  <a:lnTo>
                    <a:pt x="189956" y="300660"/>
                  </a:lnTo>
                  <a:cubicBezTo>
                    <a:pt x="189956" y="295400"/>
                    <a:pt x="185691" y="291135"/>
                    <a:pt x="180432" y="291134"/>
                  </a:cubicBezTo>
                  <a:cubicBezTo>
                    <a:pt x="178501" y="291134"/>
                    <a:pt x="176616" y="291721"/>
                    <a:pt x="175026" y="292816"/>
                  </a:cubicBezTo>
                  <a:cubicBezTo>
                    <a:pt x="134479" y="320738"/>
                    <a:pt x="102780" y="360475"/>
                    <a:pt x="78121" y="414297"/>
                  </a:cubicBezTo>
                  <a:cubicBezTo>
                    <a:pt x="74057" y="423162"/>
                    <a:pt x="63578" y="427054"/>
                    <a:pt x="54713" y="422992"/>
                  </a:cubicBezTo>
                  <a:cubicBezTo>
                    <a:pt x="54045" y="422685"/>
                    <a:pt x="53398" y="422338"/>
                    <a:pt x="52774" y="421952"/>
                  </a:cubicBezTo>
                  <a:cubicBezTo>
                    <a:pt x="45151" y="416822"/>
                    <a:pt x="42467" y="406866"/>
                    <a:pt x="46478" y="398600"/>
                  </a:cubicBezTo>
                  <a:cubicBezTo>
                    <a:pt x="86314" y="312149"/>
                    <a:pt x="142619" y="258149"/>
                    <a:pt x="223609" y="228704"/>
                  </a:cubicBezTo>
                  <a:cubicBezTo>
                    <a:pt x="225591" y="227983"/>
                    <a:pt x="227005" y="227594"/>
                    <a:pt x="229515" y="226924"/>
                  </a:cubicBezTo>
                  <a:cubicBezTo>
                    <a:pt x="237092" y="224690"/>
                    <a:pt x="244921" y="223420"/>
                    <a:pt x="252816" y="223143"/>
                  </a:cubicBezTo>
                  <a:lnTo>
                    <a:pt x="264591" y="223143"/>
                  </a:lnTo>
                  <a:cubicBezTo>
                    <a:pt x="267639" y="223151"/>
                    <a:pt x="270505" y="221693"/>
                    <a:pt x="272293" y="219224"/>
                  </a:cubicBezTo>
                  <a:cubicBezTo>
                    <a:pt x="309924" y="166570"/>
                    <a:pt x="328056" y="102461"/>
                    <a:pt x="323577" y="37897"/>
                  </a:cubicBezTo>
                  <a:cubicBezTo>
                    <a:pt x="322959" y="28165"/>
                    <a:pt x="330347" y="19775"/>
                    <a:pt x="340078" y="19157"/>
                  </a:cubicBezTo>
                  <a:cubicBezTo>
                    <a:pt x="349811" y="18538"/>
                    <a:pt x="358201" y="25926"/>
                    <a:pt x="358819" y="35658"/>
                  </a:cubicBezTo>
                  <a:cubicBezTo>
                    <a:pt x="358824" y="35727"/>
                    <a:pt x="358827" y="35797"/>
                    <a:pt x="358831" y="35866"/>
                  </a:cubicBezTo>
                  <a:cubicBezTo>
                    <a:pt x="363670" y="109261"/>
                    <a:pt x="342778" y="182047"/>
                    <a:pt x="299749" y="241702"/>
                  </a:cubicBezTo>
                  <a:cubicBezTo>
                    <a:pt x="298561" y="243335"/>
                    <a:pt x="297919" y="245302"/>
                    <a:pt x="297914" y="247321"/>
                  </a:cubicBezTo>
                  <a:lnTo>
                    <a:pt x="297914" y="442087"/>
                  </a:lnTo>
                  <a:cubicBezTo>
                    <a:pt x="297914" y="444341"/>
                    <a:pt x="298713" y="446521"/>
                    <a:pt x="300170" y="448243"/>
                  </a:cubicBezTo>
                  <a:lnTo>
                    <a:pt x="356031" y="514236"/>
                  </a:lnTo>
                  <a:cubicBezTo>
                    <a:pt x="359010" y="517744"/>
                    <a:pt x="360487" y="522283"/>
                    <a:pt x="360142" y="526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CE1782-6930-4FA8-BCC3-C4B785E56C0E}"/>
                </a:ext>
              </a:extLst>
            </p:cNvPr>
            <p:cNvSpPr/>
            <p:nvPr/>
          </p:nvSpPr>
          <p:spPr>
            <a:xfrm>
              <a:off x="4742248" y="3059736"/>
              <a:ext cx="39331" cy="38591"/>
            </a:xfrm>
            <a:custGeom>
              <a:avLst/>
              <a:gdLst>
                <a:gd name="connsiteX0" fmla="*/ 38073 w 39331"/>
                <a:gd name="connsiteY0" fmla="*/ 19124 h 38591"/>
                <a:gd name="connsiteX1" fmla="*/ 30453 w 39331"/>
                <a:gd name="connsiteY1" fmla="*/ 14743 h 38591"/>
                <a:gd name="connsiteX2" fmla="*/ 29272 w 39331"/>
                <a:gd name="connsiteY2" fmla="*/ 12039 h 38591"/>
                <a:gd name="connsiteX3" fmla="*/ 31177 w 39331"/>
                <a:gd name="connsiteY3" fmla="*/ 3237 h 38591"/>
                <a:gd name="connsiteX4" fmla="*/ 29938 w 39331"/>
                <a:gd name="connsiteY4" fmla="*/ 323 h 38591"/>
                <a:gd name="connsiteX5" fmla="*/ 26843 w 39331"/>
                <a:gd name="connsiteY5" fmla="*/ 551 h 38591"/>
                <a:gd name="connsiteX6" fmla="*/ 20013 w 39331"/>
                <a:gd name="connsiteY6" fmla="*/ 6486 h 38591"/>
                <a:gd name="connsiteX7" fmla="*/ 17061 w 39331"/>
                <a:gd name="connsiteY7" fmla="*/ 6799 h 38591"/>
                <a:gd name="connsiteX8" fmla="*/ 9441 w 39331"/>
                <a:gd name="connsiteY8" fmla="*/ 2409 h 38591"/>
                <a:gd name="connsiteX9" fmla="*/ 6488 w 39331"/>
                <a:gd name="connsiteY9" fmla="*/ 2723 h 38591"/>
                <a:gd name="connsiteX10" fmla="*/ 5726 w 39331"/>
                <a:gd name="connsiteY10" fmla="*/ 5581 h 38591"/>
                <a:gd name="connsiteX11" fmla="*/ 6984 w 39331"/>
                <a:gd name="connsiteY11" fmla="*/ 9391 h 38591"/>
                <a:gd name="connsiteX12" fmla="*/ 8518 w 39331"/>
                <a:gd name="connsiteY12" fmla="*/ 14307 h 38591"/>
                <a:gd name="connsiteX13" fmla="*/ 8518 w 39331"/>
                <a:gd name="connsiteY13" fmla="*/ 15802 h 38591"/>
                <a:gd name="connsiteX14" fmla="*/ 7793 w 39331"/>
                <a:gd name="connsiteY14" fmla="*/ 17030 h 38591"/>
                <a:gd name="connsiteX15" fmla="*/ 868 w 39331"/>
                <a:gd name="connsiteY15" fmla="*/ 23460 h 38591"/>
                <a:gd name="connsiteX16" fmla="*/ 239 w 39331"/>
                <a:gd name="connsiteY16" fmla="*/ 26392 h 38591"/>
                <a:gd name="connsiteX17" fmla="*/ 2645 w 39331"/>
                <a:gd name="connsiteY17" fmla="*/ 27916 h 38591"/>
                <a:gd name="connsiteX18" fmla="*/ 2868 w 39331"/>
                <a:gd name="connsiteY18" fmla="*/ 27906 h 38591"/>
                <a:gd name="connsiteX19" fmla="*/ 12222 w 39331"/>
                <a:gd name="connsiteY19" fmla="*/ 27085 h 38591"/>
                <a:gd name="connsiteX20" fmla="*/ 12446 w 39331"/>
                <a:gd name="connsiteY20" fmla="*/ 27077 h 38591"/>
                <a:gd name="connsiteX21" fmla="*/ 14842 w 39331"/>
                <a:gd name="connsiteY21" fmla="*/ 28601 h 38591"/>
                <a:gd name="connsiteX22" fmla="*/ 18727 w 39331"/>
                <a:gd name="connsiteY22" fmla="*/ 37067 h 38591"/>
                <a:gd name="connsiteX23" fmla="*/ 21124 w 39331"/>
                <a:gd name="connsiteY23" fmla="*/ 38591 h 38591"/>
                <a:gd name="connsiteX24" fmla="*/ 21348 w 39331"/>
                <a:gd name="connsiteY24" fmla="*/ 38583 h 38591"/>
                <a:gd name="connsiteX25" fmla="*/ 23624 w 39331"/>
                <a:gd name="connsiteY25" fmla="*/ 36602 h 38591"/>
                <a:gd name="connsiteX26" fmla="*/ 25863 w 39331"/>
                <a:gd name="connsiteY26" fmla="*/ 27467 h 38591"/>
                <a:gd name="connsiteX27" fmla="*/ 27920 w 39331"/>
                <a:gd name="connsiteY27" fmla="*/ 25562 h 38591"/>
                <a:gd name="connsiteX28" fmla="*/ 37045 w 39331"/>
                <a:gd name="connsiteY28" fmla="*/ 23876 h 38591"/>
                <a:gd name="connsiteX29" fmla="*/ 39301 w 39331"/>
                <a:gd name="connsiteY29" fmla="*/ 21819 h 38591"/>
                <a:gd name="connsiteX30" fmla="*/ 38073 w 39331"/>
                <a:gd name="connsiteY30" fmla="*/ 19124 h 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331" h="38591">
                  <a:moveTo>
                    <a:pt x="38073" y="19124"/>
                  </a:moveTo>
                  <a:lnTo>
                    <a:pt x="30453" y="14743"/>
                  </a:lnTo>
                  <a:cubicBezTo>
                    <a:pt x="29525" y="14184"/>
                    <a:pt x="29052" y="13100"/>
                    <a:pt x="29272" y="12039"/>
                  </a:cubicBezTo>
                  <a:lnTo>
                    <a:pt x="31177" y="3237"/>
                  </a:lnTo>
                  <a:cubicBezTo>
                    <a:pt x="31389" y="2105"/>
                    <a:pt x="30900" y="956"/>
                    <a:pt x="29938" y="323"/>
                  </a:cubicBezTo>
                  <a:cubicBezTo>
                    <a:pt x="28944" y="-178"/>
                    <a:pt x="27753" y="-91"/>
                    <a:pt x="26843" y="551"/>
                  </a:cubicBezTo>
                  <a:lnTo>
                    <a:pt x="20013" y="6486"/>
                  </a:lnTo>
                  <a:cubicBezTo>
                    <a:pt x="19216" y="7252"/>
                    <a:pt x="18001" y="7382"/>
                    <a:pt x="17061" y="6799"/>
                  </a:cubicBezTo>
                  <a:lnTo>
                    <a:pt x="9441" y="2409"/>
                  </a:lnTo>
                  <a:cubicBezTo>
                    <a:pt x="8500" y="1826"/>
                    <a:pt x="7284" y="1955"/>
                    <a:pt x="6488" y="2723"/>
                  </a:cubicBezTo>
                  <a:cubicBezTo>
                    <a:pt x="5695" y="3444"/>
                    <a:pt x="5398" y="4561"/>
                    <a:pt x="5726" y="5581"/>
                  </a:cubicBezTo>
                  <a:lnTo>
                    <a:pt x="6984" y="9391"/>
                  </a:lnTo>
                  <a:lnTo>
                    <a:pt x="8518" y="14307"/>
                  </a:lnTo>
                  <a:cubicBezTo>
                    <a:pt x="8627" y="14799"/>
                    <a:pt x="8627" y="15310"/>
                    <a:pt x="8518" y="15802"/>
                  </a:cubicBezTo>
                  <a:cubicBezTo>
                    <a:pt x="8418" y="16280"/>
                    <a:pt x="8163" y="16712"/>
                    <a:pt x="7793" y="17030"/>
                  </a:cubicBezTo>
                  <a:lnTo>
                    <a:pt x="868" y="23460"/>
                  </a:lnTo>
                  <a:cubicBezTo>
                    <a:pt x="17" y="24181"/>
                    <a:pt x="-241" y="25385"/>
                    <a:pt x="239" y="26392"/>
                  </a:cubicBezTo>
                  <a:cubicBezTo>
                    <a:pt x="679" y="27322"/>
                    <a:pt x="1616" y="27916"/>
                    <a:pt x="2645" y="27916"/>
                  </a:cubicBezTo>
                  <a:lnTo>
                    <a:pt x="2868" y="27906"/>
                  </a:lnTo>
                  <a:lnTo>
                    <a:pt x="12222" y="27085"/>
                  </a:lnTo>
                  <a:lnTo>
                    <a:pt x="12446" y="27077"/>
                  </a:lnTo>
                  <a:cubicBezTo>
                    <a:pt x="13472" y="27077"/>
                    <a:pt x="14407" y="27671"/>
                    <a:pt x="14842" y="28601"/>
                  </a:cubicBezTo>
                  <a:lnTo>
                    <a:pt x="18727" y="37067"/>
                  </a:lnTo>
                  <a:cubicBezTo>
                    <a:pt x="19163" y="37997"/>
                    <a:pt x="20097" y="38591"/>
                    <a:pt x="21124" y="38591"/>
                  </a:cubicBezTo>
                  <a:lnTo>
                    <a:pt x="21348" y="38583"/>
                  </a:lnTo>
                  <a:cubicBezTo>
                    <a:pt x="22456" y="38487"/>
                    <a:pt x="23376" y="37687"/>
                    <a:pt x="23624" y="36602"/>
                  </a:cubicBezTo>
                  <a:lnTo>
                    <a:pt x="25863" y="27467"/>
                  </a:lnTo>
                  <a:cubicBezTo>
                    <a:pt x="26093" y="26471"/>
                    <a:pt x="26908" y="25716"/>
                    <a:pt x="27920" y="25562"/>
                  </a:cubicBezTo>
                  <a:lnTo>
                    <a:pt x="37045" y="23876"/>
                  </a:lnTo>
                  <a:cubicBezTo>
                    <a:pt x="38131" y="23684"/>
                    <a:pt x="39010" y="22883"/>
                    <a:pt x="39301" y="21819"/>
                  </a:cubicBezTo>
                  <a:cubicBezTo>
                    <a:pt x="39460" y="20757"/>
                    <a:pt x="38979" y="19701"/>
                    <a:pt x="38073" y="19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2B581C-4854-4581-8178-250F91330743}"/>
                </a:ext>
              </a:extLst>
            </p:cNvPr>
            <p:cNvSpPr/>
            <p:nvPr/>
          </p:nvSpPr>
          <p:spPr>
            <a:xfrm>
              <a:off x="4578590" y="3078776"/>
              <a:ext cx="37691" cy="39175"/>
            </a:xfrm>
            <a:custGeom>
              <a:avLst/>
              <a:gdLst>
                <a:gd name="connsiteX0" fmla="*/ 4839 w 37691"/>
                <a:gd name="connsiteY0" fmla="*/ 21792 h 39175"/>
                <a:gd name="connsiteX1" fmla="*/ 9268 w 37691"/>
                <a:gd name="connsiteY1" fmla="*/ 24488 h 39175"/>
                <a:gd name="connsiteX2" fmla="*/ 10297 w 37691"/>
                <a:gd name="connsiteY2" fmla="*/ 25574 h 39175"/>
                <a:gd name="connsiteX3" fmla="*/ 10564 w 37691"/>
                <a:gd name="connsiteY3" fmla="*/ 26974 h 39175"/>
                <a:gd name="connsiteX4" fmla="*/ 9611 w 37691"/>
                <a:gd name="connsiteY4" fmla="*/ 36327 h 39175"/>
                <a:gd name="connsiteX5" fmla="*/ 11098 w 37691"/>
                <a:gd name="connsiteY5" fmla="*/ 38948 h 39175"/>
                <a:gd name="connsiteX6" fmla="*/ 14078 w 37691"/>
                <a:gd name="connsiteY6" fmla="*/ 38376 h 39175"/>
                <a:gd name="connsiteX7" fmla="*/ 20575 w 37691"/>
                <a:gd name="connsiteY7" fmla="*/ 31709 h 39175"/>
                <a:gd name="connsiteX8" fmla="*/ 23556 w 37691"/>
                <a:gd name="connsiteY8" fmla="*/ 31146 h 39175"/>
                <a:gd name="connsiteX9" fmla="*/ 32128 w 37691"/>
                <a:gd name="connsiteY9" fmla="*/ 34956 h 39175"/>
                <a:gd name="connsiteX10" fmla="*/ 35099 w 37691"/>
                <a:gd name="connsiteY10" fmla="*/ 34384 h 39175"/>
                <a:gd name="connsiteX11" fmla="*/ 35499 w 37691"/>
                <a:gd name="connsiteY11" fmla="*/ 31413 h 39175"/>
                <a:gd name="connsiteX12" fmla="*/ 31108 w 37691"/>
                <a:gd name="connsiteY12" fmla="*/ 23069 h 39175"/>
                <a:gd name="connsiteX13" fmla="*/ 31385 w 37691"/>
                <a:gd name="connsiteY13" fmla="*/ 20278 h 39175"/>
                <a:gd name="connsiteX14" fmla="*/ 37100 w 37691"/>
                <a:gd name="connsiteY14" fmla="*/ 13067 h 39175"/>
                <a:gd name="connsiteX15" fmla="*/ 36749 w 37691"/>
                <a:gd name="connsiteY15" fmla="*/ 9421 h 39175"/>
                <a:gd name="connsiteX16" fmla="*/ 35100 w 37691"/>
                <a:gd name="connsiteY16" fmla="*/ 8830 h 39175"/>
                <a:gd name="connsiteX17" fmla="*/ 34662 w 37691"/>
                <a:gd name="connsiteY17" fmla="*/ 8867 h 39175"/>
                <a:gd name="connsiteX18" fmla="*/ 26031 w 37691"/>
                <a:gd name="connsiteY18" fmla="*/ 10514 h 39175"/>
                <a:gd name="connsiteX19" fmla="*/ 23355 w 37691"/>
                <a:gd name="connsiteY19" fmla="*/ 9246 h 39175"/>
                <a:gd name="connsiteX20" fmla="*/ 18897 w 37691"/>
                <a:gd name="connsiteY20" fmla="*/ 1407 h 39175"/>
                <a:gd name="connsiteX21" fmla="*/ 16438 w 37691"/>
                <a:gd name="connsiteY21" fmla="*/ 0 h 39175"/>
                <a:gd name="connsiteX22" fmla="*/ 13866 w 37691"/>
                <a:gd name="connsiteY22" fmla="*/ 2209 h 39175"/>
                <a:gd name="connsiteX23" fmla="*/ 12675 w 37691"/>
                <a:gd name="connsiteY23" fmla="*/ 11132 h 39175"/>
                <a:gd name="connsiteX24" fmla="*/ 10656 w 37691"/>
                <a:gd name="connsiteY24" fmla="*/ 13286 h 39175"/>
                <a:gd name="connsiteX25" fmla="*/ 2037 w 37691"/>
                <a:gd name="connsiteY25" fmla="*/ 14934 h 39175"/>
                <a:gd name="connsiteX26" fmla="*/ 17 w 37691"/>
                <a:gd name="connsiteY26" fmla="*/ 17085 h 39175"/>
                <a:gd name="connsiteX27" fmla="*/ 1341 w 37691"/>
                <a:gd name="connsiteY27" fmla="*/ 19734 h 3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691" h="39175">
                  <a:moveTo>
                    <a:pt x="4839" y="21792"/>
                  </a:moveTo>
                  <a:lnTo>
                    <a:pt x="9268" y="24488"/>
                  </a:lnTo>
                  <a:cubicBezTo>
                    <a:pt x="9685" y="24772"/>
                    <a:pt x="10036" y="25142"/>
                    <a:pt x="10297" y="25574"/>
                  </a:cubicBezTo>
                  <a:cubicBezTo>
                    <a:pt x="10541" y="25998"/>
                    <a:pt x="10634" y="26490"/>
                    <a:pt x="10564" y="26974"/>
                  </a:cubicBezTo>
                  <a:lnTo>
                    <a:pt x="9611" y="36327"/>
                  </a:lnTo>
                  <a:cubicBezTo>
                    <a:pt x="9464" y="37434"/>
                    <a:pt x="10071" y="38506"/>
                    <a:pt x="11098" y="38948"/>
                  </a:cubicBezTo>
                  <a:cubicBezTo>
                    <a:pt x="12113" y="39396"/>
                    <a:pt x="13301" y="39169"/>
                    <a:pt x="14078" y="38376"/>
                  </a:cubicBezTo>
                  <a:lnTo>
                    <a:pt x="20575" y="31709"/>
                  </a:lnTo>
                  <a:cubicBezTo>
                    <a:pt x="21354" y="30916"/>
                    <a:pt x="22542" y="30692"/>
                    <a:pt x="23556" y="31146"/>
                  </a:cubicBezTo>
                  <a:lnTo>
                    <a:pt x="32128" y="34956"/>
                  </a:lnTo>
                  <a:cubicBezTo>
                    <a:pt x="33141" y="35402"/>
                    <a:pt x="34324" y="35174"/>
                    <a:pt x="35099" y="34384"/>
                  </a:cubicBezTo>
                  <a:cubicBezTo>
                    <a:pt x="35873" y="33590"/>
                    <a:pt x="36035" y="32383"/>
                    <a:pt x="35499" y="31413"/>
                  </a:cubicBezTo>
                  <a:lnTo>
                    <a:pt x="31108" y="23069"/>
                  </a:lnTo>
                  <a:cubicBezTo>
                    <a:pt x="30617" y="22171"/>
                    <a:pt x="30727" y="21063"/>
                    <a:pt x="31385" y="20278"/>
                  </a:cubicBezTo>
                  <a:lnTo>
                    <a:pt x="37100" y="13067"/>
                  </a:lnTo>
                  <a:cubicBezTo>
                    <a:pt x="38010" y="11963"/>
                    <a:pt x="37853" y="10330"/>
                    <a:pt x="36749" y="9421"/>
                  </a:cubicBezTo>
                  <a:cubicBezTo>
                    <a:pt x="36284" y="9038"/>
                    <a:pt x="35701" y="8830"/>
                    <a:pt x="35100" y="8830"/>
                  </a:cubicBezTo>
                  <a:cubicBezTo>
                    <a:pt x="34953" y="8830"/>
                    <a:pt x="34807" y="8842"/>
                    <a:pt x="34662" y="8867"/>
                  </a:cubicBezTo>
                  <a:lnTo>
                    <a:pt x="26031" y="10514"/>
                  </a:lnTo>
                  <a:cubicBezTo>
                    <a:pt x="24963" y="10689"/>
                    <a:pt x="23897" y="10184"/>
                    <a:pt x="23355" y="9246"/>
                  </a:cubicBezTo>
                  <a:lnTo>
                    <a:pt x="18897" y="1407"/>
                  </a:lnTo>
                  <a:cubicBezTo>
                    <a:pt x="18384" y="536"/>
                    <a:pt x="17448" y="1"/>
                    <a:pt x="16438" y="0"/>
                  </a:cubicBezTo>
                  <a:cubicBezTo>
                    <a:pt x="15148" y="-13"/>
                    <a:pt x="14048" y="932"/>
                    <a:pt x="13866" y="2209"/>
                  </a:cubicBezTo>
                  <a:lnTo>
                    <a:pt x="12675" y="11132"/>
                  </a:lnTo>
                  <a:cubicBezTo>
                    <a:pt x="12578" y="12229"/>
                    <a:pt x="11745" y="13118"/>
                    <a:pt x="10656" y="13286"/>
                  </a:cubicBezTo>
                  <a:lnTo>
                    <a:pt x="2037" y="14934"/>
                  </a:lnTo>
                  <a:cubicBezTo>
                    <a:pt x="948" y="15101"/>
                    <a:pt x="115" y="15989"/>
                    <a:pt x="17" y="17085"/>
                  </a:cubicBezTo>
                  <a:cubicBezTo>
                    <a:pt x="-101" y="18152"/>
                    <a:pt x="417" y="19188"/>
                    <a:pt x="1341" y="19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3ADF3-3293-4446-8BAE-C387D73FAD99}"/>
                </a:ext>
              </a:extLst>
            </p:cNvPr>
            <p:cNvSpPr/>
            <p:nvPr/>
          </p:nvSpPr>
          <p:spPr>
            <a:xfrm>
              <a:off x="4484189" y="3200095"/>
              <a:ext cx="114300" cy="114299"/>
            </a:xfrm>
            <a:custGeom>
              <a:avLst/>
              <a:gdLst>
                <a:gd name="connsiteX0" fmla="*/ 57150 w 114300"/>
                <a:gd name="connsiteY0" fmla="*/ 114300 h 114299"/>
                <a:gd name="connsiteX1" fmla="*/ 114300 w 114300"/>
                <a:gd name="connsiteY1" fmla="*/ 57150 h 114299"/>
                <a:gd name="connsiteX2" fmla="*/ 57150 w 114300"/>
                <a:gd name="connsiteY2" fmla="*/ 0 h 114299"/>
                <a:gd name="connsiteX3" fmla="*/ 0 w 114300"/>
                <a:gd name="connsiteY3" fmla="*/ 57150 h 114299"/>
                <a:gd name="connsiteX4" fmla="*/ 57150 w 114300"/>
                <a:gd name="connsiteY4" fmla="*/ 114300 h 114299"/>
                <a:gd name="connsiteX5" fmla="*/ 46803 w 114300"/>
                <a:gd name="connsiteY5" fmla="*/ 20422 h 114299"/>
                <a:gd name="connsiteX6" fmla="*/ 93879 w 114300"/>
                <a:gd name="connsiteY6" fmla="*/ 47016 h 114299"/>
                <a:gd name="connsiteX7" fmla="*/ 93878 w 114300"/>
                <a:gd name="connsiteY7" fmla="*/ 67500 h 114299"/>
                <a:gd name="connsiteX8" fmla="*/ 67501 w 114300"/>
                <a:gd name="connsiteY8" fmla="*/ 93878 h 114299"/>
                <a:gd name="connsiteX9" fmla="*/ 20422 w 114300"/>
                <a:gd name="connsiteY9" fmla="*/ 67288 h 114299"/>
                <a:gd name="connsiteX10" fmla="*/ 20423 w 114300"/>
                <a:gd name="connsiteY10" fmla="*/ 46797 h 114299"/>
                <a:gd name="connsiteX11" fmla="*/ 46803 w 114300"/>
                <a:gd name="connsiteY11" fmla="*/ 20422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lose/>
                  <a:moveTo>
                    <a:pt x="46803" y="20422"/>
                  </a:moveTo>
                  <a:cubicBezTo>
                    <a:pt x="67147" y="14766"/>
                    <a:pt x="88223" y="26673"/>
                    <a:pt x="93879" y="47016"/>
                  </a:cubicBezTo>
                  <a:cubicBezTo>
                    <a:pt x="95742" y="53717"/>
                    <a:pt x="95742" y="60799"/>
                    <a:pt x="93878" y="67500"/>
                  </a:cubicBezTo>
                  <a:cubicBezTo>
                    <a:pt x="90378" y="80343"/>
                    <a:pt x="80344" y="90377"/>
                    <a:pt x="67501" y="93878"/>
                  </a:cubicBezTo>
                  <a:cubicBezTo>
                    <a:pt x="47157" y="99536"/>
                    <a:pt x="26079" y="87632"/>
                    <a:pt x="20422" y="67288"/>
                  </a:cubicBezTo>
                  <a:cubicBezTo>
                    <a:pt x="18558" y="60586"/>
                    <a:pt x="18558" y="53500"/>
                    <a:pt x="20423" y="46797"/>
                  </a:cubicBezTo>
                  <a:cubicBezTo>
                    <a:pt x="23924" y="33954"/>
                    <a:pt x="33959" y="23920"/>
                    <a:pt x="46803" y="20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81BE2A-90D8-48E2-939F-FF11747B8D53}"/>
                </a:ext>
              </a:extLst>
            </p:cNvPr>
            <p:cNvSpPr/>
            <p:nvPr/>
          </p:nvSpPr>
          <p:spPr>
            <a:xfrm>
              <a:off x="4635349" y="3000375"/>
              <a:ext cx="87990" cy="86817"/>
            </a:xfrm>
            <a:custGeom>
              <a:avLst/>
              <a:gdLst>
                <a:gd name="connsiteX0" fmla="*/ 82108 w 87990"/>
                <a:gd name="connsiteY0" fmla="*/ 27975 h 86817"/>
                <a:gd name="connsiteX1" fmla="*/ 61924 w 87990"/>
                <a:gd name="connsiteY1" fmla="*/ 27975 h 86817"/>
                <a:gd name="connsiteX2" fmla="*/ 56418 w 87990"/>
                <a:gd name="connsiteY2" fmla="*/ 23985 h 86817"/>
                <a:gd name="connsiteX3" fmla="*/ 49817 w 87990"/>
                <a:gd name="connsiteY3" fmla="*/ 4363 h 86817"/>
                <a:gd name="connsiteX4" fmla="*/ 43941 w 87990"/>
                <a:gd name="connsiteY4" fmla="*/ 0 h 86817"/>
                <a:gd name="connsiteX5" fmla="*/ 38073 w 87990"/>
                <a:gd name="connsiteY5" fmla="*/ 3990 h 86817"/>
                <a:gd name="connsiteX6" fmla="*/ 31463 w 87990"/>
                <a:gd name="connsiteY6" fmla="*/ 23612 h 86817"/>
                <a:gd name="connsiteX7" fmla="*/ 26171 w 87990"/>
                <a:gd name="connsiteY7" fmla="*/ 27612 h 86817"/>
                <a:gd name="connsiteX8" fmla="*/ 25967 w 87990"/>
                <a:gd name="connsiteY8" fmla="*/ 27612 h 86817"/>
                <a:gd name="connsiteX9" fmla="*/ 5784 w 87990"/>
                <a:gd name="connsiteY9" fmla="*/ 27612 h 86817"/>
                <a:gd name="connsiteX10" fmla="*/ 5575 w 87990"/>
                <a:gd name="connsiteY10" fmla="*/ 27607 h 86817"/>
                <a:gd name="connsiteX11" fmla="*/ 279 w 87990"/>
                <a:gd name="connsiteY11" fmla="*/ 31614 h 86817"/>
                <a:gd name="connsiteX12" fmla="*/ 2107 w 87990"/>
                <a:gd name="connsiteY12" fmla="*/ 38149 h 86817"/>
                <a:gd name="connsiteX13" fmla="*/ 9079 w 87990"/>
                <a:gd name="connsiteY13" fmla="*/ 44330 h 86817"/>
                <a:gd name="connsiteX14" fmla="*/ 17891 w 87990"/>
                <a:gd name="connsiteY14" fmla="*/ 52320 h 86817"/>
                <a:gd name="connsiteX15" fmla="*/ 19728 w 87990"/>
                <a:gd name="connsiteY15" fmla="*/ 55177 h 86817"/>
                <a:gd name="connsiteX16" fmla="*/ 19728 w 87990"/>
                <a:gd name="connsiteY16" fmla="*/ 58444 h 86817"/>
                <a:gd name="connsiteX17" fmla="*/ 13489 w 87990"/>
                <a:gd name="connsiteY17" fmla="*/ 79161 h 86817"/>
                <a:gd name="connsiteX18" fmla="*/ 15708 w 87990"/>
                <a:gd name="connsiteY18" fmla="*/ 85725 h 86817"/>
                <a:gd name="connsiteX19" fmla="*/ 22681 w 87990"/>
                <a:gd name="connsiteY19" fmla="*/ 85725 h 86817"/>
                <a:gd name="connsiteX20" fmla="*/ 40292 w 87990"/>
                <a:gd name="connsiteY20" fmla="*/ 73343 h 86817"/>
                <a:gd name="connsiteX21" fmla="*/ 47265 w 87990"/>
                <a:gd name="connsiteY21" fmla="*/ 73343 h 86817"/>
                <a:gd name="connsiteX22" fmla="*/ 64857 w 87990"/>
                <a:gd name="connsiteY22" fmla="*/ 85725 h 86817"/>
                <a:gd name="connsiteX23" fmla="*/ 71830 w 87990"/>
                <a:gd name="connsiteY23" fmla="*/ 85725 h 86817"/>
                <a:gd name="connsiteX24" fmla="*/ 74030 w 87990"/>
                <a:gd name="connsiteY24" fmla="*/ 79191 h 86817"/>
                <a:gd name="connsiteX25" fmla="*/ 67791 w 87990"/>
                <a:gd name="connsiteY25" fmla="*/ 58473 h 86817"/>
                <a:gd name="connsiteX26" fmla="*/ 69630 w 87990"/>
                <a:gd name="connsiteY26" fmla="*/ 52302 h 86817"/>
                <a:gd name="connsiteX27" fmla="*/ 85823 w 87990"/>
                <a:gd name="connsiteY27" fmla="*/ 38491 h 86817"/>
                <a:gd name="connsiteX28" fmla="*/ 86644 w 87990"/>
                <a:gd name="connsiteY28" fmla="*/ 30143 h 86817"/>
                <a:gd name="connsiteX29" fmla="*/ 82108 w 87990"/>
                <a:gd name="connsiteY29" fmla="*/ 27975 h 86817"/>
                <a:gd name="connsiteX30" fmla="*/ 48600 w 87990"/>
                <a:gd name="connsiteY30" fmla="*/ 53669 h 86817"/>
                <a:gd name="connsiteX31" fmla="*/ 38843 w 87990"/>
                <a:gd name="connsiteY31" fmla="*/ 53694 h 86817"/>
                <a:gd name="connsiteX32" fmla="*/ 37756 w 87990"/>
                <a:gd name="connsiteY32" fmla="*/ 49022 h 86817"/>
                <a:gd name="connsiteX33" fmla="*/ 37668 w 87990"/>
                <a:gd name="connsiteY33" fmla="*/ 48768 h 86817"/>
                <a:gd name="connsiteX34" fmla="*/ 37573 w 87990"/>
                <a:gd name="connsiteY34" fmla="*/ 48513 h 86817"/>
                <a:gd name="connsiteX35" fmla="*/ 35796 w 87990"/>
                <a:gd name="connsiteY35" fmla="*/ 44687 h 86817"/>
                <a:gd name="connsiteX36" fmla="*/ 43843 w 87990"/>
                <a:gd name="connsiteY36" fmla="*/ 39130 h 86817"/>
                <a:gd name="connsiteX37" fmla="*/ 51580 w 87990"/>
                <a:gd name="connsiteY37" fmla="*/ 44664 h 86817"/>
                <a:gd name="connsiteX38" fmla="*/ 48600 w 87990"/>
                <a:gd name="connsiteY38" fmla="*/ 53669 h 8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90" h="86817">
                  <a:moveTo>
                    <a:pt x="82108" y="27975"/>
                  </a:moveTo>
                  <a:lnTo>
                    <a:pt x="61924" y="27975"/>
                  </a:lnTo>
                  <a:cubicBezTo>
                    <a:pt x="59436" y="27923"/>
                    <a:pt x="57241" y="26333"/>
                    <a:pt x="56418" y="23985"/>
                  </a:cubicBezTo>
                  <a:lnTo>
                    <a:pt x="49817" y="4363"/>
                  </a:lnTo>
                  <a:cubicBezTo>
                    <a:pt x="48903" y="1868"/>
                    <a:pt x="46594" y="153"/>
                    <a:pt x="43941" y="0"/>
                  </a:cubicBezTo>
                  <a:cubicBezTo>
                    <a:pt x="41398" y="145"/>
                    <a:pt x="39143" y="1679"/>
                    <a:pt x="38073" y="3990"/>
                  </a:cubicBezTo>
                  <a:lnTo>
                    <a:pt x="31463" y="23612"/>
                  </a:lnTo>
                  <a:cubicBezTo>
                    <a:pt x="30791" y="25978"/>
                    <a:pt x="28630" y="27611"/>
                    <a:pt x="26171" y="27612"/>
                  </a:cubicBezTo>
                  <a:lnTo>
                    <a:pt x="25967" y="27612"/>
                  </a:lnTo>
                  <a:lnTo>
                    <a:pt x="5784" y="27612"/>
                  </a:lnTo>
                  <a:lnTo>
                    <a:pt x="5575" y="27607"/>
                  </a:lnTo>
                  <a:cubicBezTo>
                    <a:pt x="3113" y="27609"/>
                    <a:pt x="949" y="29245"/>
                    <a:pt x="279" y="31614"/>
                  </a:cubicBezTo>
                  <a:cubicBezTo>
                    <a:pt x="-446" y="33962"/>
                    <a:pt x="269" y="36517"/>
                    <a:pt x="2107" y="38149"/>
                  </a:cubicBezTo>
                  <a:lnTo>
                    <a:pt x="9079" y="44330"/>
                  </a:lnTo>
                  <a:lnTo>
                    <a:pt x="17891" y="52320"/>
                  </a:lnTo>
                  <a:cubicBezTo>
                    <a:pt x="18700" y="53130"/>
                    <a:pt x="19327" y="54105"/>
                    <a:pt x="19728" y="55177"/>
                  </a:cubicBezTo>
                  <a:cubicBezTo>
                    <a:pt x="20091" y="56236"/>
                    <a:pt x="20091" y="57386"/>
                    <a:pt x="19728" y="58444"/>
                  </a:cubicBezTo>
                  <a:lnTo>
                    <a:pt x="13489" y="79161"/>
                  </a:lnTo>
                  <a:cubicBezTo>
                    <a:pt x="12643" y="81600"/>
                    <a:pt x="13557" y="84301"/>
                    <a:pt x="15708" y="85725"/>
                  </a:cubicBezTo>
                  <a:cubicBezTo>
                    <a:pt x="17804" y="87181"/>
                    <a:pt x="20585" y="87181"/>
                    <a:pt x="22681" y="85725"/>
                  </a:cubicBezTo>
                  <a:lnTo>
                    <a:pt x="40292" y="73343"/>
                  </a:lnTo>
                  <a:cubicBezTo>
                    <a:pt x="42392" y="71898"/>
                    <a:pt x="45165" y="71898"/>
                    <a:pt x="47265" y="73343"/>
                  </a:cubicBezTo>
                  <a:lnTo>
                    <a:pt x="64857" y="85725"/>
                  </a:lnTo>
                  <a:cubicBezTo>
                    <a:pt x="66953" y="87181"/>
                    <a:pt x="69734" y="87181"/>
                    <a:pt x="71830" y="85725"/>
                  </a:cubicBezTo>
                  <a:cubicBezTo>
                    <a:pt x="73914" y="84263"/>
                    <a:pt x="74804" y="81616"/>
                    <a:pt x="74030" y="79191"/>
                  </a:cubicBezTo>
                  <a:lnTo>
                    <a:pt x="67791" y="58473"/>
                  </a:lnTo>
                  <a:cubicBezTo>
                    <a:pt x="67077" y="56233"/>
                    <a:pt x="67806" y="53785"/>
                    <a:pt x="69630" y="52302"/>
                  </a:cubicBezTo>
                  <a:lnTo>
                    <a:pt x="85823" y="38491"/>
                  </a:lnTo>
                  <a:cubicBezTo>
                    <a:pt x="88355" y="36412"/>
                    <a:pt x="88722" y="32675"/>
                    <a:pt x="86644" y="30143"/>
                  </a:cubicBezTo>
                  <a:cubicBezTo>
                    <a:pt x="85529" y="28783"/>
                    <a:pt x="83867" y="27989"/>
                    <a:pt x="82108" y="27975"/>
                  </a:cubicBezTo>
                  <a:close/>
                  <a:moveTo>
                    <a:pt x="48600" y="53669"/>
                  </a:moveTo>
                  <a:cubicBezTo>
                    <a:pt x="45377" y="53047"/>
                    <a:pt x="42063" y="53055"/>
                    <a:pt x="38843" y="53694"/>
                  </a:cubicBezTo>
                  <a:cubicBezTo>
                    <a:pt x="38637" y="52105"/>
                    <a:pt x="38273" y="50539"/>
                    <a:pt x="37756" y="49022"/>
                  </a:cubicBezTo>
                  <a:lnTo>
                    <a:pt x="37668" y="48768"/>
                  </a:lnTo>
                  <a:lnTo>
                    <a:pt x="37573" y="48513"/>
                  </a:lnTo>
                  <a:cubicBezTo>
                    <a:pt x="37081" y="47193"/>
                    <a:pt x="36486" y="45914"/>
                    <a:pt x="35796" y="44687"/>
                  </a:cubicBezTo>
                  <a:cubicBezTo>
                    <a:pt x="38821" y="43387"/>
                    <a:pt x="41556" y="41498"/>
                    <a:pt x="43843" y="39130"/>
                  </a:cubicBezTo>
                  <a:cubicBezTo>
                    <a:pt x="46048" y="41447"/>
                    <a:pt x="48674" y="43325"/>
                    <a:pt x="51580" y="44664"/>
                  </a:cubicBezTo>
                  <a:cubicBezTo>
                    <a:pt x="50011" y="47443"/>
                    <a:pt x="48998" y="50502"/>
                    <a:pt x="48600" y="5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23" descr="Bar graph with upward trend outline">
            <a:extLst>
              <a:ext uri="{FF2B5EF4-FFF2-40B4-BE49-F238E27FC236}">
                <a16:creationId xmlns:a16="http://schemas.microsoft.com/office/drawing/2014/main" id="{4C5BAE14-CF5C-4069-B2FA-1651EC5938B3}"/>
              </a:ext>
            </a:extLst>
          </p:cNvPr>
          <p:cNvGrpSpPr/>
          <p:nvPr/>
        </p:nvGrpSpPr>
        <p:grpSpPr>
          <a:xfrm>
            <a:off x="783840" y="3446025"/>
            <a:ext cx="459928" cy="459928"/>
            <a:chOff x="4398150" y="3264675"/>
            <a:chExt cx="647700" cy="647700"/>
          </a:xfrm>
          <a:solidFill>
            <a:srgbClr val="3AACE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0557BA-B8C2-4EB5-80EB-B1F81BF1B482}"/>
                </a:ext>
              </a:extLst>
            </p:cNvPr>
            <p:cNvSpPr/>
            <p:nvPr/>
          </p:nvSpPr>
          <p:spPr>
            <a:xfrm>
              <a:off x="4398150" y="3264675"/>
              <a:ext cx="647414" cy="647700"/>
            </a:xfrm>
            <a:custGeom>
              <a:avLst/>
              <a:gdLst>
                <a:gd name="connsiteX0" fmla="*/ 647414 w 647414"/>
                <a:gd name="connsiteY0" fmla="*/ 628650 h 647700"/>
                <a:gd name="connsiteX1" fmla="*/ 19050 w 647414"/>
                <a:gd name="connsiteY1" fmla="*/ 628650 h 647700"/>
                <a:gd name="connsiteX2" fmla="*/ 19050 w 647414"/>
                <a:gd name="connsiteY2" fmla="*/ 0 h 647700"/>
                <a:gd name="connsiteX3" fmla="*/ 0 w 647414"/>
                <a:gd name="connsiteY3" fmla="*/ 0 h 647700"/>
                <a:gd name="connsiteX4" fmla="*/ 0 w 647414"/>
                <a:gd name="connsiteY4" fmla="*/ 647700 h 647700"/>
                <a:gd name="connsiteX5" fmla="*/ 647414 w 647414"/>
                <a:gd name="connsiteY5" fmla="*/ 647700 h 647700"/>
                <a:gd name="connsiteX6" fmla="*/ 647414 w 647414"/>
                <a:gd name="connsiteY6" fmla="*/ 6286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414" h="647700">
                  <a:moveTo>
                    <a:pt x="647414" y="628650"/>
                  </a:moveTo>
                  <a:lnTo>
                    <a:pt x="19050" y="62865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647414" y="647700"/>
                  </a:lnTo>
                  <a:lnTo>
                    <a:pt x="647414" y="628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B3B56A-56E0-42BD-A452-FDBE2E59B5D1}"/>
                </a:ext>
              </a:extLst>
            </p:cNvPr>
            <p:cNvSpPr/>
            <p:nvPr/>
          </p:nvSpPr>
          <p:spPr>
            <a:xfrm>
              <a:off x="4893450" y="3264675"/>
              <a:ext cx="152400" cy="571500"/>
            </a:xfrm>
            <a:custGeom>
              <a:avLst/>
              <a:gdLst>
                <a:gd name="connsiteX0" fmla="*/ 152400 w 152400"/>
                <a:gd name="connsiteY0" fmla="*/ 0 h 571500"/>
                <a:gd name="connsiteX1" fmla="*/ 0 w 152400"/>
                <a:gd name="connsiteY1" fmla="*/ 0 h 571500"/>
                <a:gd name="connsiteX2" fmla="*/ 0 w 152400"/>
                <a:gd name="connsiteY2" fmla="*/ 571500 h 571500"/>
                <a:gd name="connsiteX3" fmla="*/ 152400 w 152400"/>
                <a:gd name="connsiteY3" fmla="*/ 571500 h 571500"/>
                <a:gd name="connsiteX4" fmla="*/ 133350 w 152400"/>
                <a:gd name="connsiteY4" fmla="*/ 552450 h 571500"/>
                <a:gd name="connsiteX5" fmla="*/ 19050 w 152400"/>
                <a:gd name="connsiteY5" fmla="*/ 552450 h 571500"/>
                <a:gd name="connsiteX6" fmla="*/ 19050 w 152400"/>
                <a:gd name="connsiteY6" fmla="*/ 19050 h 571500"/>
                <a:gd name="connsiteX7" fmla="*/ 133350 w 152400"/>
                <a:gd name="connsiteY7" fmla="*/ 190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571500">
                  <a:moveTo>
                    <a:pt x="15240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152400" y="571500"/>
                  </a:lnTo>
                  <a:close/>
                  <a:moveTo>
                    <a:pt x="133350" y="552450"/>
                  </a:moveTo>
                  <a:lnTo>
                    <a:pt x="19050" y="552450"/>
                  </a:lnTo>
                  <a:lnTo>
                    <a:pt x="19050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0C176C-894D-4904-A892-40E16298166D}"/>
                </a:ext>
              </a:extLst>
            </p:cNvPr>
            <p:cNvSpPr/>
            <p:nvPr/>
          </p:nvSpPr>
          <p:spPr>
            <a:xfrm>
              <a:off x="4683900" y="3474225"/>
              <a:ext cx="152400" cy="361950"/>
            </a:xfrm>
            <a:custGeom>
              <a:avLst/>
              <a:gdLst>
                <a:gd name="connsiteX0" fmla="*/ 0 w 152400"/>
                <a:gd name="connsiteY0" fmla="*/ 361950 h 361950"/>
                <a:gd name="connsiteX1" fmla="*/ 152400 w 152400"/>
                <a:gd name="connsiteY1" fmla="*/ 361950 h 361950"/>
                <a:gd name="connsiteX2" fmla="*/ 152400 w 152400"/>
                <a:gd name="connsiteY2" fmla="*/ 0 h 361950"/>
                <a:gd name="connsiteX3" fmla="*/ 0 w 152400"/>
                <a:gd name="connsiteY3" fmla="*/ 0 h 361950"/>
                <a:gd name="connsiteX4" fmla="*/ 19050 w 152400"/>
                <a:gd name="connsiteY4" fmla="*/ 19050 h 361950"/>
                <a:gd name="connsiteX5" fmla="*/ 133350 w 152400"/>
                <a:gd name="connsiteY5" fmla="*/ 19050 h 361950"/>
                <a:gd name="connsiteX6" fmla="*/ 133350 w 152400"/>
                <a:gd name="connsiteY6" fmla="*/ 342900 h 361950"/>
                <a:gd name="connsiteX7" fmla="*/ 19050 w 152400"/>
                <a:gd name="connsiteY7" fmla="*/ 34290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361950">
                  <a:moveTo>
                    <a:pt x="0" y="361950"/>
                  </a:moveTo>
                  <a:lnTo>
                    <a:pt x="152400" y="3619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133350" y="19050"/>
                  </a:lnTo>
                  <a:lnTo>
                    <a:pt x="133350" y="342900"/>
                  </a:lnTo>
                  <a:lnTo>
                    <a:pt x="19050" y="3429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7C73BF-3F2F-4CEC-88FF-7367A5763C4B}"/>
                </a:ext>
              </a:extLst>
            </p:cNvPr>
            <p:cNvSpPr/>
            <p:nvPr/>
          </p:nvSpPr>
          <p:spPr>
            <a:xfrm>
              <a:off x="4474350" y="3645675"/>
              <a:ext cx="152400" cy="190500"/>
            </a:xfrm>
            <a:custGeom>
              <a:avLst/>
              <a:gdLst>
                <a:gd name="connsiteX0" fmla="*/ 0 w 152400"/>
                <a:gd name="connsiteY0" fmla="*/ 190500 h 190500"/>
                <a:gd name="connsiteX1" fmla="*/ 152400 w 152400"/>
                <a:gd name="connsiteY1" fmla="*/ 190500 h 190500"/>
                <a:gd name="connsiteX2" fmla="*/ 152400 w 152400"/>
                <a:gd name="connsiteY2" fmla="*/ 0 h 190500"/>
                <a:gd name="connsiteX3" fmla="*/ 0 w 152400"/>
                <a:gd name="connsiteY3" fmla="*/ 0 h 190500"/>
                <a:gd name="connsiteX4" fmla="*/ 19050 w 152400"/>
                <a:gd name="connsiteY4" fmla="*/ 19050 h 190500"/>
                <a:gd name="connsiteX5" fmla="*/ 133350 w 152400"/>
                <a:gd name="connsiteY5" fmla="*/ 19050 h 190500"/>
                <a:gd name="connsiteX6" fmla="*/ 133350 w 152400"/>
                <a:gd name="connsiteY6" fmla="*/ 171450 h 190500"/>
                <a:gd name="connsiteX7" fmla="*/ 19050 w 152400"/>
                <a:gd name="connsiteY7" fmla="*/ 1714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90500">
                  <a:moveTo>
                    <a:pt x="0" y="190500"/>
                  </a:moveTo>
                  <a:lnTo>
                    <a:pt x="152400" y="19050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133350" y="19050"/>
                  </a:lnTo>
                  <a:lnTo>
                    <a:pt x="133350" y="171450"/>
                  </a:lnTo>
                  <a:lnTo>
                    <a:pt x="1905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FDFAA3-ACA5-4902-BC29-D202F477E3BA}"/>
                </a:ext>
              </a:extLst>
            </p:cNvPr>
            <p:cNvSpPr/>
            <p:nvPr/>
          </p:nvSpPr>
          <p:spPr>
            <a:xfrm>
              <a:off x="4467615" y="3264675"/>
              <a:ext cx="311562" cy="311534"/>
            </a:xfrm>
            <a:custGeom>
              <a:avLst/>
              <a:gdLst>
                <a:gd name="connsiteX0" fmla="*/ 13468 w 311562"/>
                <a:gd name="connsiteY0" fmla="*/ 311534 h 311534"/>
                <a:gd name="connsiteX1" fmla="*/ 292351 w 311562"/>
                <a:gd name="connsiteY1" fmla="*/ 32652 h 311534"/>
                <a:gd name="connsiteX2" fmla="*/ 292485 w 311562"/>
                <a:gd name="connsiteY2" fmla="*/ 32653 h 311534"/>
                <a:gd name="connsiteX3" fmla="*/ 292513 w 311562"/>
                <a:gd name="connsiteY3" fmla="*/ 32718 h 311534"/>
                <a:gd name="connsiteX4" fmla="*/ 292513 w 311562"/>
                <a:gd name="connsiteY4" fmla="*/ 123825 h 311534"/>
                <a:gd name="connsiteX5" fmla="*/ 311563 w 311562"/>
                <a:gd name="connsiteY5" fmla="*/ 123825 h 311534"/>
                <a:gd name="connsiteX6" fmla="*/ 311563 w 311562"/>
                <a:gd name="connsiteY6" fmla="*/ 0 h 311534"/>
                <a:gd name="connsiteX7" fmla="*/ 187995 w 311562"/>
                <a:gd name="connsiteY7" fmla="*/ 0 h 311534"/>
                <a:gd name="connsiteX8" fmla="*/ 187995 w 311562"/>
                <a:gd name="connsiteY8" fmla="*/ 19050 h 311534"/>
                <a:gd name="connsiteX9" fmla="*/ 278787 w 311562"/>
                <a:gd name="connsiteY9" fmla="*/ 19050 h 311534"/>
                <a:gd name="connsiteX10" fmla="*/ 278882 w 311562"/>
                <a:gd name="connsiteY10" fmla="*/ 19146 h 311534"/>
                <a:gd name="connsiteX11" fmla="*/ 278854 w 311562"/>
                <a:gd name="connsiteY11" fmla="*/ 19212 h 311534"/>
                <a:gd name="connsiteX12" fmla="*/ 0 w 311562"/>
                <a:gd name="connsiteY12" fmla="*/ 298066 h 31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562" h="311534">
                  <a:moveTo>
                    <a:pt x="13468" y="311534"/>
                  </a:moveTo>
                  <a:lnTo>
                    <a:pt x="292351" y="32652"/>
                  </a:lnTo>
                  <a:cubicBezTo>
                    <a:pt x="292388" y="32615"/>
                    <a:pt x="292449" y="32616"/>
                    <a:pt x="292485" y="32653"/>
                  </a:cubicBezTo>
                  <a:cubicBezTo>
                    <a:pt x="292502" y="32671"/>
                    <a:pt x="292513" y="32694"/>
                    <a:pt x="292513" y="32718"/>
                  </a:cubicBezTo>
                  <a:lnTo>
                    <a:pt x="292513" y="123825"/>
                  </a:lnTo>
                  <a:lnTo>
                    <a:pt x="311563" y="123825"/>
                  </a:lnTo>
                  <a:lnTo>
                    <a:pt x="311563" y="0"/>
                  </a:lnTo>
                  <a:lnTo>
                    <a:pt x="187995" y="0"/>
                  </a:lnTo>
                  <a:lnTo>
                    <a:pt x="187995" y="19050"/>
                  </a:lnTo>
                  <a:lnTo>
                    <a:pt x="278787" y="19050"/>
                  </a:lnTo>
                  <a:cubicBezTo>
                    <a:pt x="278840" y="19051"/>
                    <a:pt x="278882" y="19094"/>
                    <a:pt x="278882" y="19146"/>
                  </a:cubicBezTo>
                  <a:cubicBezTo>
                    <a:pt x="278881" y="19171"/>
                    <a:pt x="278871" y="19195"/>
                    <a:pt x="278854" y="19212"/>
                  </a:cubicBezTo>
                  <a:lnTo>
                    <a:pt x="0" y="298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25" descr="Presentation with media outline">
            <a:extLst>
              <a:ext uri="{FF2B5EF4-FFF2-40B4-BE49-F238E27FC236}">
                <a16:creationId xmlns:a16="http://schemas.microsoft.com/office/drawing/2014/main" id="{4B70EF94-2A2F-4BA6-AD02-F32A32061C32}"/>
              </a:ext>
            </a:extLst>
          </p:cNvPr>
          <p:cNvGrpSpPr>
            <a:grpSpLocks noChangeAspect="1"/>
          </p:cNvGrpSpPr>
          <p:nvPr/>
        </p:nvGrpSpPr>
        <p:grpSpPr>
          <a:xfrm>
            <a:off x="3530155" y="3432776"/>
            <a:ext cx="463463" cy="457200"/>
            <a:chOff x="4519575" y="3386100"/>
            <a:chExt cx="704850" cy="695325"/>
          </a:xfrm>
          <a:solidFill>
            <a:srgbClr val="3AACE0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D0783C9-BE69-4832-94C4-2389E1B2A97F}"/>
                </a:ext>
              </a:extLst>
            </p:cNvPr>
            <p:cNvSpPr/>
            <p:nvPr/>
          </p:nvSpPr>
          <p:spPr>
            <a:xfrm>
              <a:off x="4805325" y="3529051"/>
              <a:ext cx="190500" cy="245906"/>
            </a:xfrm>
            <a:custGeom>
              <a:avLst/>
              <a:gdLst>
                <a:gd name="connsiteX0" fmla="*/ 0 w 190500"/>
                <a:gd name="connsiteY0" fmla="*/ 0 h 245906"/>
                <a:gd name="connsiteX1" fmla="*/ 0 w 190500"/>
                <a:gd name="connsiteY1" fmla="*/ 245907 h 245906"/>
                <a:gd name="connsiteX2" fmla="*/ 190500 w 190500"/>
                <a:gd name="connsiteY2" fmla="*/ 122901 h 245906"/>
                <a:gd name="connsiteX3" fmla="*/ 19050 w 190500"/>
                <a:gd name="connsiteY3" fmla="*/ 34957 h 245906"/>
                <a:gd name="connsiteX4" fmla="*/ 155381 w 190500"/>
                <a:gd name="connsiteY4" fmla="*/ 122911 h 245906"/>
                <a:gd name="connsiteX5" fmla="*/ 19050 w 190500"/>
                <a:gd name="connsiteY5" fmla="*/ 210931 h 24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45906">
                  <a:moveTo>
                    <a:pt x="0" y="0"/>
                  </a:moveTo>
                  <a:lnTo>
                    <a:pt x="0" y="245907"/>
                  </a:lnTo>
                  <a:lnTo>
                    <a:pt x="190500" y="122901"/>
                  </a:lnTo>
                  <a:close/>
                  <a:moveTo>
                    <a:pt x="19050" y="34957"/>
                  </a:moveTo>
                  <a:lnTo>
                    <a:pt x="155381" y="122911"/>
                  </a:lnTo>
                  <a:lnTo>
                    <a:pt x="19050" y="2109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775300-08CA-4962-B9D6-7036F6B9C0E1}"/>
                </a:ext>
              </a:extLst>
            </p:cNvPr>
            <p:cNvSpPr/>
            <p:nvPr/>
          </p:nvSpPr>
          <p:spPr>
            <a:xfrm>
              <a:off x="4519575" y="3386100"/>
              <a:ext cx="704850" cy="695325"/>
            </a:xfrm>
            <a:custGeom>
              <a:avLst/>
              <a:gdLst>
                <a:gd name="connsiteX0" fmla="*/ 9525 w 704850"/>
                <a:gd name="connsiteY0" fmla="*/ 457200 h 695325"/>
                <a:gd name="connsiteX1" fmla="*/ 0 w 704850"/>
                <a:gd name="connsiteY1" fmla="*/ 466725 h 695325"/>
                <a:gd name="connsiteX2" fmla="*/ 9525 w 704850"/>
                <a:gd name="connsiteY2" fmla="*/ 476250 h 695325"/>
                <a:gd name="connsiteX3" fmla="*/ 329432 w 704850"/>
                <a:gd name="connsiteY3" fmla="*/ 476250 h 695325"/>
                <a:gd name="connsiteX4" fmla="*/ 159953 w 704850"/>
                <a:gd name="connsiteY4" fmla="*/ 645728 h 695325"/>
                <a:gd name="connsiteX5" fmla="*/ 160188 w 704850"/>
                <a:gd name="connsiteY5" fmla="*/ 659197 h 695325"/>
                <a:gd name="connsiteX6" fmla="*/ 173422 w 704850"/>
                <a:gd name="connsiteY6" fmla="*/ 659197 h 695325"/>
                <a:gd name="connsiteX7" fmla="*/ 342738 w 704850"/>
                <a:gd name="connsiteY7" fmla="*/ 489880 h 695325"/>
                <a:gd name="connsiteX8" fmla="*/ 342872 w 704850"/>
                <a:gd name="connsiteY8" fmla="*/ 489881 h 695325"/>
                <a:gd name="connsiteX9" fmla="*/ 342900 w 704850"/>
                <a:gd name="connsiteY9" fmla="*/ 489947 h 695325"/>
                <a:gd name="connsiteX10" fmla="*/ 342900 w 704850"/>
                <a:gd name="connsiteY10" fmla="*/ 685800 h 695325"/>
                <a:gd name="connsiteX11" fmla="*/ 352425 w 704850"/>
                <a:gd name="connsiteY11" fmla="*/ 695325 h 695325"/>
                <a:gd name="connsiteX12" fmla="*/ 361950 w 704850"/>
                <a:gd name="connsiteY12" fmla="*/ 685800 h 695325"/>
                <a:gd name="connsiteX13" fmla="*/ 361950 w 704850"/>
                <a:gd name="connsiteY13" fmla="*/ 489947 h 695325"/>
                <a:gd name="connsiteX14" fmla="*/ 362046 w 704850"/>
                <a:gd name="connsiteY14" fmla="*/ 489853 h 695325"/>
                <a:gd name="connsiteX15" fmla="*/ 362112 w 704850"/>
                <a:gd name="connsiteY15" fmla="*/ 489880 h 695325"/>
                <a:gd name="connsiteX16" fmla="*/ 531428 w 704850"/>
                <a:gd name="connsiteY16" fmla="*/ 659197 h 695325"/>
                <a:gd name="connsiteX17" fmla="*/ 544897 w 704850"/>
                <a:gd name="connsiteY17" fmla="*/ 658962 h 695325"/>
                <a:gd name="connsiteX18" fmla="*/ 544897 w 704850"/>
                <a:gd name="connsiteY18" fmla="*/ 645728 h 695325"/>
                <a:gd name="connsiteX19" fmla="*/ 375418 w 704850"/>
                <a:gd name="connsiteY19" fmla="*/ 476250 h 695325"/>
                <a:gd name="connsiteX20" fmla="*/ 695325 w 704850"/>
                <a:gd name="connsiteY20" fmla="*/ 476250 h 695325"/>
                <a:gd name="connsiteX21" fmla="*/ 704850 w 704850"/>
                <a:gd name="connsiteY21" fmla="*/ 466725 h 695325"/>
                <a:gd name="connsiteX22" fmla="*/ 695325 w 704850"/>
                <a:gd name="connsiteY22" fmla="*/ 457200 h 695325"/>
                <a:gd name="connsiteX23" fmla="*/ 657225 w 704850"/>
                <a:gd name="connsiteY23" fmla="*/ 457200 h 695325"/>
                <a:gd name="connsiteX24" fmla="*/ 657225 w 704850"/>
                <a:gd name="connsiteY24" fmla="*/ 66675 h 695325"/>
                <a:gd name="connsiteX25" fmla="*/ 695325 w 704850"/>
                <a:gd name="connsiteY25" fmla="*/ 66675 h 695325"/>
                <a:gd name="connsiteX26" fmla="*/ 704850 w 704850"/>
                <a:gd name="connsiteY26" fmla="*/ 57150 h 695325"/>
                <a:gd name="connsiteX27" fmla="*/ 695325 w 704850"/>
                <a:gd name="connsiteY27" fmla="*/ 47625 h 695325"/>
                <a:gd name="connsiteX28" fmla="*/ 361950 w 704850"/>
                <a:gd name="connsiteY28" fmla="*/ 47625 h 695325"/>
                <a:gd name="connsiteX29" fmla="*/ 361950 w 704850"/>
                <a:gd name="connsiteY29" fmla="*/ 9525 h 695325"/>
                <a:gd name="connsiteX30" fmla="*/ 352425 w 704850"/>
                <a:gd name="connsiteY30" fmla="*/ 0 h 695325"/>
                <a:gd name="connsiteX31" fmla="*/ 342900 w 704850"/>
                <a:gd name="connsiteY31" fmla="*/ 9525 h 695325"/>
                <a:gd name="connsiteX32" fmla="*/ 342900 w 704850"/>
                <a:gd name="connsiteY32" fmla="*/ 47625 h 695325"/>
                <a:gd name="connsiteX33" fmla="*/ 9525 w 704850"/>
                <a:gd name="connsiteY33" fmla="*/ 47625 h 695325"/>
                <a:gd name="connsiteX34" fmla="*/ 0 w 704850"/>
                <a:gd name="connsiteY34" fmla="*/ 57150 h 695325"/>
                <a:gd name="connsiteX35" fmla="*/ 9525 w 704850"/>
                <a:gd name="connsiteY35" fmla="*/ 66675 h 695325"/>
                <a:gd name="connsiteX36" fmla="*/ 47625 w 704850"/>
                <a:gd name="connsiteY36" fmla="*/ 66675 h 695325"/>
                <a:gd name="connsiteX37" fmla="*/ 47625 w 704850"/>
                <a:gd name="connsiteY37" fmla="*/ 457200 h 695325"/>
                <a:gd name="connsiteX38" fmla="*/ 66675 w 704850"/>
                <a:gd name="connsiteY38" fmla="*/ 66675 h 695325"/>
                <a:gd name="connsiteX39" fmla="*/ 638175 w 704850"/>
                <a:gd name="connsiteY39" fmla="*/ 66675 h 695325"/>
                <a:gd name="connsiteX40" fmla="*/ 638175 w 704850"/>
                <a:gd name="connsiteY40" fmla="*/ 457200 h 695325"/>
                <a:gd name="connsiteX41" fmla="*/ 66675 w 704850"/>
                <a:gd name="connsiteY41" fmla="*/ 45720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4850" h="695325">
                  <a:moveTo>
                    <a:pt x="9525" y="457200"/>
                  </a:moveTo>
                  <a:cubicBezTo>
                    <a:pt x="4264" y="457200"/>
                    <a:pt x="0" y="461464"/>
                    <a:pt x="0" y="466725"/>
                  </a:cubicBezTo>
                  <a:cubicBezTo>
                    <a:pt x="0" y="471986"/>
                    <a:pt x="4264" y="476250"/>
                    <a:pt x="9525" y="476250"/>
                  </a:cubicBezTo>
                  <a:lnTo>
                    <a:pt x="329432" y="476250"/>
                  </a:lnTo>
                  <a:lnTo>
                    <a:pt x="159953" y="645728"/>
                  </a:lnTo>
                  <a:cubicBezTo>
                    <a:pt x="156299" y="649513"/>
                    <a:pt x="156403" y="655542"/>
                    <a:pt x="160188" y="659197"/>
                  </a:cubicBezTo>
                  <a:cubicBezTo>
                    <a:pt x="163879" y="662762"/>
                    <a:pt x="169731" y="662762"/>
                    <a:pt x="173422" y="659197"/>
                  </a:cubicBezTo>
                  <a:lnTo>
                    <a:pt x="342738" y="489880"/>
                  </a:lnTo>
                  <a:cubicBezTo>
                    <a:pt x="342775" y="489843"/>
                    <a:pt x="342836" y="489844"/>
                    <a:pt x="342872" y="489881"/>
                  </a:cubicBezTo>
                  <a:cubicBezTo>
                    <a:pt x="342890" y="489899"/>
                    <a:pt x="342900" y="489922"/>
                    <a:pt x="342900" y="489947"/>
                  </a:cubicBezTo>
                  <a:lnTo>
                    <a:pt x="342900" y="685800"/>
                  </a:lnTo>
                  <a:cubicBezTo>
                    <a:pt x="342900" y="691061"/>
                    <a:pt x="347164" y="695325"/>
                    <a:pt x="352425" y="695325"/>
                  </a:cubicBezTo>
                  <a:cubicBezTo>
                    <a:pt x="357686" y="695325"/>
                    <a:pt x="361950" y="691061"/>
                    <a:pt x="361950" y="685800"/>
                  </a:cubicBezTo>
                  <a:lnTo>
                    <a:pt x="361950" y="489947"/>
                  </a:lnTo>
                  <a:cubicBezTo>
                    <a:pt x="361951" y="489895"/>
                    <a:pt x="361994" y="489853"/>
                    <a:pt x="362046" y="489853"/>
                  </a:cubicBezTo>
                  <a:cubicBezTo>
                    <a:pt x="362071" y="489854"/>
                    <a:pt x="362095" y="489863"/>
                    <a:pt x="362112" y="489880"/>
                  </a:cubicBezTo>
                  <a:lnTo>
                    <a:pt x="531428" y="659197"/>
                  </a:lnTo>
                  <a:cubicBezTo>
                    <a:pt x="535213" y="662851"/>
                    <a:pt x="541242" y="662747"/>
                    <a:pt x="544897" y="658962"/>
                  </a:cubicBezTo>
                  <a:cubicBezTo>
                    <a:pt x="548462" y="655271"/>
                    <a:pt x="548462" y="649419"/>
                    <a:pt x="544897" y="645728"/>
                  </a:cubicBezTo>
                  <a:lnTo>
                    <a:pt x="375418" y="476250"/>
                  </a:lnTo>
                  <a:lnTo>
                    <a:pt x="695325" y="476250"/>
                  </a:lnTo>
                  <a:cubicBezTo>
                    <a:pt x="700586" y="476250"/>
                    <a:pt x="704850" y="471986"/>
                    <a:pt x="704850" y="466725"/>
                  </a:cubicBezTo>
                  <a:cubicBezTo>
                    <a:pt x="704850" y="461464"/>
                    <a:pt x="700586" y="457200"/>
                    <a:pt x="695325" y="457200"/>
                  </a:cubicBezTo>
                  <a:lnTo>
                    <a:pt x="657225" y="457200"/>
                  </a:lnTo>
                  <a:lnTo>
                    <a:pt x="657225" y="66675"/>
                  </a:lnTo>
                  <a:lnTo>
                    <a:pt x="695325" y="66675"/>
                  </a:lnTo>
                  <a:cubicBezTo>
                    <a:pt x="700586" y="66675"/>
                    <a:pt x="704850" y="62411"/>
                    <a:pt x="704850" y="57150"/>
                  </a:cubicBezTo>
                  <a:cubicBezTo>
                    <a:pt x="704850" y="51889"/>
                    <a:pt x="700586" y="47625"/>
                    <a:pt x="695325" y="47625"/>
                  </a:cubicBezTo>
                  <a:lnTo>
                    <a:pt x="361950" y="47625"/>
                  </a:lnTo>
                  <a:lnTo>
                    <a:pt x="361950" y="9525"/>
                  </a:lnTo>
                  <a:cubicBezTo>
                    <a:pt x="361950" y="4264"/>
                    <a:pt x="357686" y="0"/>
                    <a:pt x="352425" y="0"/>
                  </a:cubicBezTo>
                  <a:cubicBezTo>
                    <a:pt x="347164" y="0"/>
                    <a:pt x="342900" y="4264"/>
                    <a:pt x="342900" y="9525"/>
                  </a:cubicBezTo>
                  <a:lnTo>
                    <a:pt x="342900" y="47625"/>
                  </a:lnTo>
                  <a:lnTo>
                    <a:pt x="9525" y="47625"/>
                  </a:lnTo>
                  <a:cubicBezTo>
                    <a:pt x="4264" y="47625"/>
                    <a:pt x="0" y="51889"/>
                    <a:pt x="0" y="57150"/>
                  </a:cubicBezTo>
                  <a:cubicBezTo>
                    <a:pt x="0" y="62411"/>
                    <a:pt x="4264" y="66675"/>
                    <a:pt x="9525" y="66675"/>
                  </a:cubicBezTo>
                  <a:lnTo>
                    <a:pt x="47625" y="66675"/>
                  </a:lnTo>
                  <a:lnTo>
                    <a:pt x="47625" y="457200"/>
                  </a:lnTo>
                  <a:close/>
                  <a:moveTo>
                    <a:pt x="66675" y="66675"/>
                  </a:moveTo>
                  <a:lnTo>
                    <a:pt x="638175" y="66675"/>
                  </a:lnTo>
                  <a:lnTo>
                    <a:pt x="638175" y="457200"/>
                  </a:lnTo>
                  <a:lnTo>
                    <a:pt x="66675" y="457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58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adercast new fonts">
      <a:majorFont>
        <a:latin typeface="source sans pro black"/>
        <a:ea typeface=""/>
        <a:cs typeface=""/>
      </a:majorFont>
      <a:minorFont>
        <a:latin typeface="source sans pro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35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Source Sans Pro Black</vt:lpstr>
      <vt:lpstr>Source Sans Pro regular</vt:lpstr>
      <vt:lpstr>Arial</vt:lpstr>
      <vt:lpstr>Source Sans Pro regular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Guilroi Ching Francisco</dc:creator>
  <cp:lastModifiedBy>Karen Maavere</cp:lastModifiedBy>
  <cp:revision>8</cp:revision>
  <dcterms:created xsi:type="dcterms:W3CDTF">2022-04-19T16:39:05Z</dcterms:created>
  <dcterms:modified xsi:type="dcterms:W3CDTF">2022-04-29T19:38:04Z</dcterms:modified>
</cp:coreProperties>
</file>